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317" r:id="rId2"/>
    <p:sldId id="256" r:id="rId3"/>
    <p:sldId id="260" r:id="rId4"/>
    <p:sldId id="316" r:id="rId5"/>
    <p:sldId id="294" r:id="rId6"/>
    <p:sldId id="257" r:id="rId7"/>
    <p:sldId id="261" r:id="rId8"/>
    <p:sldId id="258" r:id="rId9"/>
    <p:sldId id="288" r:id="rId10"/>
    <p:sldId id="289" r:id="rId11"/>
    <p:sldId id="290" r:id="rId12"/>
    <p:sldId id="291" r:id="rId13"/>
    <p:sldId id="292" r:id="rId14"/>
    <p:sldId id="315" r:id="rId15"/>
    <p:sldId id="295" r:id="rId16"/>
    <p:sldId id="262" r:id="rId17"/>
    <p:sldId id="263" r:id="rId18"/>
    <p:sldId id="314" r:id="rId19"/>
    <p:sldId id="296" r:id="rId20"/>
    <p:sldId id="264" r:id="rId21"/>
    <p:sldId id="265" r:id="rId22"/>
    <p:sldId id="266" r:id="rId23"/>
    <p:sldId id="313" r:id="rId24"/>
    <p:sldId id="297" r:id="rId25"/>
    <p:sldId id="267" r:id="rId26"/>
    <p:sldId id="269" r:id="rId27"/>
    <p:sldId id="283" r:id="rId28"/>
    <p:sldId id="312" r:id="rId29"/>
    <p:sldId id="298" r:id="rId30"/>
    <p:sldId id="284" r:id="rId31"/>
    <p:sldId id="271" r:id="rId32"/>
    <p:sldId id="311" r:id="rId33"/>
    <p:sldId id="304" r:id="rId34"/>
    <p:sldId id="272" r:id="rId35"/>
    <p:sldId id="273" r:id="rId36"/>
    <p:sldId id="310" r:id="rId37"/>
    <p:sldId id="299" r:id="rId38"/>
    <p:sldId id="285" r:id="rId39"/>
    <p:sldId id="274" r:id="rId40"/>
    <p:sldId id="275" r:id="rId41"/>
    <p:sldId id="276" r:id="rId42"/>
    <p:sldId id="309" r:id="rId43"/>
    <p:sldId id="300" r:id="rId44"/>
    <p:sldId id="293" r:id="rId45"/>
    <p:sldId id="278" r:id="rId46"/>
    <p:sldId id="305" r:id="rId47"/>
    <p:sldId id="301" r:id="rId48"/>
    <p:sldId id="286" r:id="rId49"/>
    <p:sldId id="279" r:id="rId50"/>
    <p:sldId id="306" r:id="rId51"/>
    <p:sldId id="302" r:id="rId52"/>
    <p:sldId id="280" r:id="rId53"/>
    <p:sldId id="281" r:id="rId54"/>
    <p:sldId id="307" r:id="rId55"/>
    <p:sldId id="303" r:id="rId56"/>
    <p:sldId id="282" r:id="rId57"/>
    <p:sldId id="287" r:id="rId58"/>
    <p:sldId id="30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ad me first" id="{90F0C84A-B332-6D40-8C7A-5A881B9C4B17}">
          <p14:sldIdLst>
            <p14:sldId id="317"/>
          </p14:sldIdLst>
        </p14:section>
        <p14:section name="Lesson 1" id="{D433691D-3B13-8C4A-9C99-33B3CCAA72BE}">
          <p14:sldIdLst>
            <p14:sldId id="256"/>
            <p14:sldId id="260"/>
            <p14:sldId id="316"/>
          </p14:sldIdLst>
        </p14:section>
        <p14:section name="Lesson 2" id="{D1C7BDE7-03EB-CB42-B748-FBC6A3313EA6}">
          <p14:sldIdLst>
            <p14:sldId id="294"/>
            <p14:sldId id="257"/>
            <p14:sldId id="261"/>
            <p14:sldId id="258"/>
            <p14:sldId id="288"/>
            <p14:sldId id="289"/>
            <p14:sldId id="290"/>
            <p14:sldId id="291"/>
            <p14:sldId id="292"/>
            <p14:sldId id="315"/>
          </p14:sldIdLst>
        </p14:section>
        <p14:section name="Lesson 3" id="{55ED2E76-7E53-3B46-B114-EE7E2EF4B5CF}">
          <p14:sldIdLst>
            <p14:sldId id="295"/>
            <p14:sldId id="262"/>
            <p14:sldId id="263"/>
            <p14:sldId id="314"/>
          </p14:sldIdLst>
        </p14:section>
        <p14:section name="Lesson 4" id="{164FC039-E0E1-9448-8E8A-B7D124160BC8}">
          <p14:sldIdLst>
            <p14:sldId id="296"/>
            <p14:sldId id="264"/>
            <p14:sldId id="265"/>
            <p14:sldId id="266"/>
            <p14:sldId id="313"/>
          </p14:sldIdLst>
        </p14:section>
        <p14:section name="Lesson 5" id="{6C9A6013-06D3-CC4E-803B-0EDC98EFF771}">
          <p14:sldIdLst>
            <p14:sldId id="297"/>
            <p14:sldId id="267"/>
            <p14:sldId id="269"/>
            <p14:sldId id="283"/>
            <p14:sldId id="312"/>
          </p14:sldIdLst>
        </p14:section>
        <p14:section name="Lesson 6" id="{B0233199-F639-0241-9F6A-2ABC35C2E4E5}">
          <p14:sldIdLst>
            <p14:sldId id="298"/>
            <p14:sldId id="284"/>
            <p14:sldId id="271"/>
            <p14:sldId id="311"/>
          </p14:sldIdLst>
        </p14:section>
        <p14:section name="Lesson 7" id="{0D02804D-0609-6D42-AD36-99F88E4C5932}">
          <p14:sldIdLst>
            <p14:sldId id="304"/>
            <p14:sldId id="272"/>
            <p14:sldId id="273"/>
            <p14:sldId id="310"/>
          </p14:sldIdLst>
        </p14:section>
        <p14:section name="Lesson 8" id="{6D9EC072-5A9E-1140-BD3D-DF975E975DBC}">
          <p14:sldIdLst>
            <p14:sldId id="299"/>
            <p14:sldId id="285"/>
            <p14:sldId id="274"/>
            <p14:sldId id="275"/>
            <p14:sldId id="276"/>
            <p14:sldId id="309"/>
          </p14:sldIdLst>
        </p14:section>
        <p14:section name="Lesson 9" id="{C997F5D7-ECB0-1B4A-842C-C2C5FB6BA4D4}">
          <p14:sldIdLst>
            <p14:sldId id="300"/>
            <p14:sldId id="293"/>
            <p14:sldId id="278"/>
            <p14:sldId id="305"/>
          </p14:sldIdLst>
        </p14:section>
        <p14:section name="Lesson 10" id="{8C458138-71A8-6949-B0B9-A8A7C4D2DA64}">
          <p14:sldIdLst>
            <p14:sldId id="301"/>
            <p14:sldId id="286"/>
            <p14:sldId id="279"/>
            <p14:sldId id="306"/>
          </p14:sldIdLst>
        </p14:section>
        <p14:section name="Lesson 11" id="{782D2A3E-4A66-FC4A-A9B4-FFF54AE4D06B}">
          <p14:sldIdLst>
            <p14:sldId id="302"/>
            <p14:sldId id="280"/>
            <p14:sldId id="281"/>
            <p14:sldId id="307"/>
          </p14:sldIdLst>
        </p14:section>
        <p14:section name="Lesson 12" id="{24D80D60-EFD8-1B47-80EA-3887737D2808}">
          <p14:sldIdLst>
            <p14:sldId id="303"/>
            <p14:sldId id="282"/>
            <p14:sldId id="28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C0E5"/>
    <a:srgbClr val="764080"/>
    <a:srgbClr val="C76164"/>
    <a:srgbClr val="BD575A"/>
    <a:srgbClr val="A91D6E"/>
    <a:srgbClr val="554A37"/>
    <a:srgbClr val="801D0C"/>
    <a:srgbClr val="C7575A"/>
    <a:srgbClr val="03A4F9"/>
    <a:srgbClr val="82B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EE9275-8ABD-834A-9300-120E2345D40D}" v="1" dt="2023-10-27T16:44:15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78"/>
    <p:restoredTop sz="81579"/>
  </p:normalViewPr>
  <p:slideViewPr>
    <p:cSldViewPr snapToGrid="0" showGuides="1">
      <p:cViewPr varScale="1">
        <p:scale>
          <a:sx n="101" d="100"/>
          <a:sy n="101" d="100"/>
        </p:scale>
        <p:origin x="1472" y="192"/>
      </p:cViewPr>
      <p:guideLst>
        <p:guide orient="horz" pos="2160"/>
        <p:guide pos="3840"/>
      </p:guideLst>
    </p:cSldViewPr>
  </p:slideViewPr>
  <p:notesTextViewPr>
    <p:cViewPr>
      <p:scale>
        <a:sx n="140" d="100"/>
        <a:sy n="1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E7014-0C4D-6642-B423-A27C9EC05FD3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B165C-9BC0-6349-A10F-3E14F757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57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3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77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10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61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05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66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85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27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1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78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1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6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19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65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63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64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87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81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5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90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51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73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48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668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752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162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250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434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954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418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584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38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3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0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52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19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64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04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B165C-9BC0-6349-A10F-3E14F7578A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0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2F9CD-039F-A984-5EA1-CAB284CE1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4B54BA-0A52-3CDA-3557-F785ACF82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70285-27B4-2AF0-D460-1A35E433A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11842-03D6-7277-A713-7956BFE5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0D7C1-F016-4503-FDD2-F2A9FDED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0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F38E-396D-F045-F6FD-008742838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4E980C-FDB4-DDA1-90E1-8F9FCB13E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85466-C314-A1FB-C9D5-B2373D9C7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C9933-3371-3274-DDEF-BE1E8D13F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1F409-5060-ECFB-700D-CFCF6351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5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61CEC3-7D65-9E48-47F7-6B11E6315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7B00F-354F-8689-3DE6-FA6C69BC9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D598-3164-7208-6368-0F6C940DB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48E0B-63F1-8456-F999-7EBF34F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3601D-2E2F-BF42-EC54-A70831FF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7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8F60-0CD1-1BBC-357B-5667408D1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E4530-BB84-859E-398B-CF3FB89A6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1E982-E6BB-8DE0-C00D-14C9463A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F0CB-9410-AC81-612A-0639939C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B198E-643E-519B-134F-5CD889DE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58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D6A44-B663-F4BF-0D89-923810E43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2AF07-7873-2C2B-3B29-EF03AF400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741F8-1486-A393-DB6B-7EC3C128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2A800-9CAE-1A78-DC15-7306C893D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5A4FB-9C5D-C291-A579-9CB14AEE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4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6C62-CB0D-6165-4B27-D26EB900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9A1EA-F8B4-AD25-773E-30E2387AC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F18C7-E345-ADAD-1096-5522B37A7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54AB5-3E1B-FAC7-3D1D-BDC17F8B7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2034E-4792-75C6-39AA-5660D0DF8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432FE-8E54-DA37-232B-1B0E197D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4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B16EC-B659-66A6-A16F-CB0EFA8A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CF40B-879A-C0DD-B981-D1BE93399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05288-42D2-4F7A-D968-222E0968F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46B45-330A-76F0-8E1E-1BA2587DD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C44836-FB62-9B30-BAFB-C8B10C69AE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290929-BFCA-ABFC-B21A-69F9E0294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86FBAC-754D-264C-C040-11F4608A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17202-F566-23B4-1174-0FBFC797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5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9A4E-9076-C727-895B-D0E40ACCC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FB012-DBCF-2EE2-A31E-B4FAC25B1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791CD0-9A56-AE48-E271-9096DCF5A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27E2E3-A961-470C-5996-622384503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6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DC109-C52A-78DA-361B-BE4A8EA2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A255B-7BC6-0F97-E494-6E4233A7E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69E94-3779-544D-A0C5-6FA2B785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3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A2C63-EE58-753F-A7C3-D705680C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5EFBA-F568-392C-1E25-364E2DAB9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5C419-B3CD-8A17-EB75-B9E020074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40BBA-B1FA-9E06-FD3A-65800D1D4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582C8-1F20-1145-040E-1D61F22E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C74AA-5DF2-3095-4A99-6D7D4FE3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5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F192-E468-4C4C-9DA3-10EBF982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1B213-95F4-7D8B-8884-E3D198D08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77138-BA10-9070-A7DF-B3119E7AE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1697B-4732-CBB1-028C-09295FFB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AFC18-B434-9049-65AA-6C4D5DC9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8A30A-59BD-1FAB-69EF-E736165D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6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049A4C-9570-02D1-AA52-E3FC0998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2C32C-C657-C6AF-104E-FF2AC0345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957B6-46D7-AED3-2453-BB7CD8B05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B9FBA-C15C-D948-BBCE-B1C873373DFB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D3F6A-4E7F-2588-02AE-2BCDD6C37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1547E-0CC3-1F90-2749-85C9E32F7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34D83-5F07-9E45-B3D6-85A17BF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0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fonts.google.com/specimen/Montserrat" TargetMode="External"/><Relationship Id="rId7" Type="http://schemas.openxmlformats.org/officeDocument/2006/relationships/hyperlink" Target="https://fonts.google.com/specimen/Oswal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onts.google.com/specimen/Lora" TargetMode="External"/><Relationship Id="rId5" Type="http://schemas.openxmlformats.org/officeDocument/2006/relationships/hyperlink" Target="https://fonts.google.com/specimen/Raleway" TargetMode="External"/><Relationship Id="rId4" Type="http://schemas.openxmlformats.org/officeDocument/2006/relationships/hyperlink" Target="https://fonts.google.com/specimen/Montserrat+Alternate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5D7B72-C490-5B0C-2728-69DA147B8D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E732C4-6285-4174-E35F-1AD5C65C5685}"/>
              </a:ext>
            </a:extLst>
          </p:cNvPr>
          <p:cNvSpPr/>
          <p:nvPr/>
        </p:nvSpPr>
        <p:spPr>
          <a:xfrm rot="21165956">
            <a:off x="-1407481" y="1888857"/>
            <a:ext cx="14966577" cy="4445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02C57-8D46-2982-863B-AB741AB172DC}"/>
              </a:ext>
            </a:extLst>
          </p:cNvPr>
          <p:cNvSpPr txBox="1"/>
          <p:nvPr/>
        </p:nvSpPr>
        <p:spPr>
          <a:xfrm>
            <a:off x="1384301" y="2746058"/>
            <a:ext cx="976206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ontserrat ExtraBold" pitchFamily="2" charset="77"/>
              </a:rPr>
              <a:t>IMPORTANT!!!</a:t>
            </a:r>
          </a:p>
          <a:p>
            <a:r>
              <a:rPr lang="en-US" sz="1800" dirty="0"/>
              <a:t>You </a:t>
            </a:r>
            <a:r>
              <a:rPr lang="en-US" sz="1800" i="1" dirty="0"/>
              <a:t>must</a:t>
            </a:r>
            <a:r>
              <a:rPr lang="en-US" sz="1800" dirty="0"/>
              <a:t> have the proper fonts installed in order for this presentation to work correctly. They are free from Google and links are found here:</a:t>
            </a:r>
          </a:p>
          <a:p>
            <a:r>
              <a:rPr lang="en-US" sz="1800" b="1" dirty="0"/>
              <a:t>Montserrat: 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err="1">
                <a:hlinkClick r:id="rId3"/>
              </a:rPr>
              <a:t>fonts.google.com</a:t>
            </a:r>
            <a:r>
              <a:rPr lang="en-US" sz="1800" dirty="0">
                <a:hlinkClick r:id="rId3"/>
              </a:rPr>
              <a:t>/specimen/Montserrat</a:t>
            </a:r>
            <a:endParaRPr lang="en-US" sz="1800" dirty="0"/>
          </a:p>
          <a:p>
            <a:r>
              <a:rPr lang="en-US" sz="1800" b="1" dirty="0"/>
              <a:t>Montserrat Alternatives:</a:t>
            </a:r>
            <a:r>
              <a:rPr lang="en-US" sz="1800" dirty="0"/>
              <a:t> </a:t>
            </a:r>
            <a:r>
              <a:rPr lang="en-US" sz="1800" dirty="0">
                <a:hlinkClick r:id="rId4"/>
              </a:rPr>
              <a:t>https://</a:t>
            </a:r>
            <a:r>
              <a:rPr lang="en-US" sz="1800" dirty="0" err="1">
                <a:hlinkClick r:id="rId4"/>
              </a:rPr>
              <a:t>fonts.google.com</a:t>
            </a:r>
            <a:r>
              <a:rPr lang="en-US" sz="1800" dirty="0">
                <a:hlinkClick r:id="rId4"/>
              </a:rPr>
              <a:t>/specimen/</a:t>
            </a:r>
            <a:r>
              <a:rPr lang="en-US" sz="1800" dirty="0" err="1">
                <a:hlinkClick r:id="rId4"/>
              </a:rPr>
              <a:t>Montserrat+Alternates</a:t>
            </a:r>
            <a:endParaRPr lang="en-US" sz="1800" dirty="0"/>
          </a:p>
          <a:p>
            <a:r>
              <a:rPr lang="en-US" sz="1800" b="1" dirty="0" err="1"/>
              <a:t>Raleway</a:t>
            </a:r>
            <a:r>
              <a:rPr lang="en-US" sz="1800" b="1" dirty="0"/>
              <a:t>: </a:t>
            </a:r>
            <a:r>
              <a:rPr lang="en-US" sz="1800" dirty="0">
                <a:hlinkClick r:id="rId5"/>
              </a:rPr>
              <a:t>https://</a:t>
            </a:r>
            <a:r>
              <a:rPr lang="en-US" sz="1800" dirty="0" err="1">
                <a:hlinkClick r:id="rId5"/>
              </a:rPr>
              <a:t>fonts.google.com</a:t>
            </a:r>
            <a:r>
              <a:rPr lang="en-US" sz="1800" dirty="0">
                <a:hlinkClick r:id="rId5"/>
              </a:rPr>
              <a:t>/specimen/</a:t>
            </a:r>
            <a:r>
              <a:rPr lang="en-US" sz="1800" dirty="0" err="1">
                <a:hlinkClick r:id="rId5"/>
              </a:rPr>
              <a:t>Raleway</a:t>
            </a:r>
            <a:endParaRPr lang="en-US" sz="1800" dirty="0"/>
          </a:p>
          <a:p>
            <a:r>
              <a:rPr lang="en-US" sz="1800" b="1" dirty="0"/>
              <a:t>Lora: </a:t>
            </a:r>
            <a:r>
              <a:rPr lang="en-US" sz="1800" dirty="0">
                <a:hlinkClick r:id="rId6"/>
              </a:rPr>
              <a:t>https://</a:t>
            </a:r>
            <a:r>
              <a:rPr lang="en-US" sz="1800" dirty="0" err="1">
                <a:hlinkClick r:id="rId6"/>
              </a:rPr>
              <a:t>fonts.google.com</a:t>
            </a:r>
            <a:r>
              <a:rPr lang="en-US" sz="1800" dirty="0">
                <a:hlinkClick r:id="rId6"/>
              </a:rPr>
              <a:t>/specimen/Lora</a:t>
            </a:r>
            <a:endParaRPr lang="en-US" sz="1800" dirty="0"/>
          </a:p>
          <a:p>
            <a:pPr>
              <a:spcAft>
                <a:spcPts val="1800"/>
              </a:spcAft>
            </a:pPr>
            <a:r>
              <a:rPr lang="en-US" sz="1800" b="1" dirty="0"/>
              <a:t>Oswald: </a:t>
            </a:r>
            <a:r>
              <a:rPr lang="en-US" sz="1800" dirty="0">
                <a:hlinkClick r:id="rId7"/>
              </a:rPr>
              <a:t>https://fonts.google.com/specimen/Oswald</a:t>
            </a:r>
            <a:endParaRPr lang="en-US" sz="1800" dirty="0"/>
          </a:p>
          <a:p>
            <a:r>
              <a:rPr lang="en-US" i="1" dirty="0">
                <a:latin typeface="LORA ITALIC" pitchFamily="2" charset="77"/>
              </a:rPr>
              <a:t>Once installed, this slide can be hidden or deleted.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3864F-0695-2AF1-0D6D-EF674C8045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33" y="820698"/>
            <a:ext cx="2876698" cy="147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93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15EED-17C9-5CDD-2174-B9C1F7BAB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34DF86-EEF3-9404-5D9F-D41DBFBF6BC6}"/>
              </a:ext>
            </a:extLst>
          </p:cNvPr>
          <p:cNvGrpSpPr/>
          <p:nvPr/>
        </p:nvGrpSpPr>
        <p:grpSpPr>
          <a:xfrm rot="21443485">
            <a:off x="-1374383" y="939798"/>
            <a:ext cx="6760822" cy="861774"/>
            <a:chOff x="-94223" y="1051558"/>
            <a:chExt cx="6760822" cy="8617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7A9500-0297-1223-DA7B-60586430B1EE}"/>
                </a:ext>
              </a:extLst>
            </p:cNvPr>
            <p:cNvSpPr txBox="1"/>
            <p:nvPr/>
          </p:nvSpPr>
          <p:spPr>
            <a:xfrm rot="21295201">
              <a:off x="-94223" y="1051558"/>
              <a:ext cx="6760822" cy="861774"/>
            </a:xfrm>
            <a:prstGeom prst="rect">
              <a:avLst/>
            </a:prstGeom>
            <a:solidFill>
              <a:srgbClr val="002060">
                <a:alpha val="69057"/>
              </a:srgbClr>
            </a:solidFill>
          </p:spPr>
          <p:txBody>
            <a:bodyPr wrap="square" lIns="182880" tIns="91440" rIns="182880" bIns="91440">
              <a:spAutoFit/>
            </a:bodyPr>
            <a:lstStyle/>
            <a:p>
              <a:pPr algn="r"/>
              <a:endParaRPr lang="en-US" sz="4400" dirty="0">
                <a:effectLst/>
                <a:latin typeface="Montserrat" pitchFamily="2" charset="77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E118EC-E345-8195-D636-EF7B01F65BFF}"/>
                </a:ext>
              </a:extLst>
            </p:cNvPr>
            <p:cNvSpPr txBox="1"/>
            <p:nvPr/>
          </p:nvSpPr>
          <p:spPr>
            <a:xfrm rot="21295201">
              <a:off x="637156" y="1143891"/>
              <a:ext cx="5926203" cy="677108"/>
            </a:xfrm>
            <a:prstGeom prst="rect">
              <a:avLst/>
            </a:prstGeom>
            <a:noFill/>
          </p:spPr>
          <p:txBody>
            <a:bodyPr wrap="square" lIns="91440" tIns="0" rIns="91440" bIns="0">
              <a:spAutoFit/>
            </a:bodyPr>
            <a:lstStyle/>
            <a:p>
              <a:pPr algn="r"/>
              <a:r>
                <a:rPr lang="en-US" sz="4400" b="1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Who is </a:t>
              </a:r>
              <a:r>
                <a:rPr lang="en-US" sz="4400" b="1" dirty="0">
                  <a:solidFill>
                    <a:srgbClr val="F2B53E"/>
                  </a:solidFill>
                  <a:effectLst/>
                  <a:latin typeface="Montserrat" pitchFamily="2" charset="77"/>
                </a:rPr>
                <a:t>Jesus?</a:t>
              </a:r>
              <a:endParaRPr lang="en-US" sz="4400" dirty="0">
                <a:effectLst/>
                <a:latin typeface="Montserrat" pitchFamily="2" charset="77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84E6CBF-A7CA-6151-5875-B5172E940320}"/>
              </a:ext>
            </a:extLst>
          </p:cNvPr>
          <p:cNvSpPr/>
          <p:nvPr/>
        </p:nvSpPr>
        <p:spPr>
          <a:xfrm>
            <a:off x="1544320" y="2570480"/>
            <a:ext cx="9103360" cy="2905760"/>
          </a:xfrm>
          <a:prstGeom prst="rect">
            <a:avLst/>
          </a:prstGeom>
          <a:solidFill>
            <a:srgbClr val="002060">
              <a:alpha val="480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B61C53-3A9C-B5D6-FFA1-A2C7605072B8}"/>
              </a:ext>
            </a:extLst>
          </p:cNvPr>
          <p:cNvSpPr/>
          <p:nvPr/>
        </p:nvSpPr>
        <p:spPr>
          <a:xfrm>
            <a:off x="1893052" y="2367280"/>
            <a:ext cx="8368548" cy="33121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F67C71-BFD3-C986-526F-B729167D11BC}"/>
              </a:ext>
            </a:extLst>
          </p:cNvPr>
          <p:cNvSpPr txBox="1"/>
          <p:nvPr/>
        </p:nvSpPr>
        <p:spPr>
          <a:xfrm>
            <a:off x="2265680" y="3416910"/>
            <a:ext cx="7660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aleway" pitchFamily="2" charset="77"/>
              </a:rPr>
              <a:t>“He was just a good teacher and a good man, but that is all.”</a:t>
            </a:r>
            <a:endParaRPr lang="en-US" sz="3600" dirty="0">
              <a:solidFill>
                <a:schemeClr val="bg1"/>
              </a:solidFill>
              <a:effectLst/>
              <a:latin typeface="Raleway" pitchFamily="2" charset="77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EDA23D14-6476-1BDD-2E6F-975FCCE8DDFB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522A4-232E-BD7A-CF20-D1B7B8845F73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4</a:t>
            </a:r>
          </a:p>
        </p:txBody>
      </p:sp>
    </p:spTree>
    <p:extLst>
      <p:ext uri="{BB962C8B-B14F-4D97-AF65-F5344CB8AC3E}">
        <p14:creationId xmlns:p14="http://schemas.microsoft.com/office/powerpoint/2010/main" val="165694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15EED-17C9-5CDD-2174-B9C1F7BAB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34DF86-EEF3-9404-5D9F-D41DBFBF6BC6}"/>
              </a:ext>
            </a:extLst>
          </p:cNvPr>
          <p:cNvGrpSpPr/>
          <p:nvPr/>
        </p:nvGrpSpPr>
        <p:grpSpPr>
          <a:xfrm rot="21443485">
            <a:off x="-1374383" y="939798"/>
            <a:ext cx="6760822" cy="861774"/>
            <a:chOff x="-94223" y="1051558"/>
            <a:chExt cx="6760822" cy="8617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7A9500-0297-1223-DA7B-60586430B1EE}"/>
                </a:ext>
              </a:extLst>
            </p:cNvPr>
            <p:cNvSpPr txBox="1"/>
            <p:nvPr/>
          </p:nvSpPr>
          <p:spPr>
            <a:xfrm rot="21295201">
              <a:off x="-94223" y="1051558"/>
              <a:ext cx="6760822" cy="861774"/>
            </a:xfrm>
            <a:prstGeom prst="rect">
              <a:avLst/>
            </a:prstGeom>
            <a:solidFill>
              <a:srgbClr val="002060">
                <a:alpha val="69057"/>
              </a:srgbClr>
            </a:solidFill>
          </p:spPr>
          <p:txBody>
            <a:bodyPr wrap="square" lIns="182880" tIns="91440" rIns="182880" bIns="91440">
              <a:spAutoFit/>
            </a:bodyPr>
            <a:lstStyle/>
            <a:p>
              <a:pPr algn="r"/>
              <a:endParaRPr lang="en-US" sz="4400" dirty="0">
                <a:effectLst/>
                <a:latin typeface="Montserrat" pitchFamily="2" charset="77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E118EC-E345-8195-D636-EF7B01F65BFF}"/>
                </a:ext>
              </a:extLst>
            </p:cNvPr>
            <p:cNvSpPr txBox="1"/>
            <p:nvPr/>
          </p:nvSpPr>
          <p:spPr>
            <a:xfrm rot="21295201">
              <a:off x="637156" y="1143891"/>
              <a:ext cx="5926203" cy="677108"/>
            </a:xfrm>
            <a:prstGeom prst="rect">
              <a:avLst/>
            </a:prstGeom>
            <a:noFill/>
          </p:spPr>
          <p:txBody>
            <a:bodyPr wrap="square" lIns="91440" tIns="0" rIns="91440" bIns="0">
              <a:spAutoFit/>
            </a:bodyPr>
            <a:lstStyle/>
            <a:p>
              <a:pPr algn="r"/>
              <a:r>
                <a:rPr lang="en-US" sz="4400" b="1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Who is </a:t>
              </a:r>
              <a:r>
                <a:rPr lang="en-US" sz="4400" b="1" dirty="0">
                  <a:solidFill>
                    <a:srgbClr val="F2B53E"/>
                  </a:solidFill>
                  <a:effectLst/>
                  <a:latin typeface="Montserrat" pitchFamily="2" charset="77"/>
                </a:rPr>
                <a:t>Jesus?</a:t>
              </a:r>
              <a:endParaRPr lang="en-US" sz="4400" dirty="0">
                <a:effectLst/>
                <a:latin typeface="Montserrat" pitchFamily="2" charset="77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84E6CBF-A7CA-6151-5875-B5172E940320}"/>
              </a:ext>
            </a:extLst>
          </p:cNvPr>
          <p:cNvSpPr/>
          <p:nvPr/>
        </p:nvSpPr>
        <p:spPr>
          <a:xfrm>
            <a:off x="1544320" y="2570480"/>
            <a:ext cx="9103360" cy="2905760"/>
          </a:xfrm>
          <a:prstGeom prst="rect">
            <a:avLst/>
          </a:prstGeom>
          <a:solidFill>
            <a:srgbClr val="002060">
              <a:alpha val="480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B61C53-3A9C-B5D6-FFA1-A2C7605072B8}"/>
              </a:ext>
            </a:extLst>
          </p:cNvPr>
          <p:cNvSpPr/>
          <p:nvPr/>
        </p:nvSpPr>
        <p:spPr>
          <a:xfrm>
            <a:off x="1893052" y="2367280"/>
            <a:ext cx="8368548" cy="33121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F67C71-BFD3-C986-526F-B729167D11BC}"/>
              </a:ext>
            </a:extLst>
          </p:cNvPr>
          <p:cNvSpPr txBox="1"/>
          <p:nvPr/>
        </p:nvSpPr>
        <p:spPr>
          <a:xfrm>
            <a:off x="2265680" y="3458482"/>
            <a:ext cx="7660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Raleway" pitchFamily="2" charset="77"/>
              </a:rPr>
              <a:t>“Jesus was a myth …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Raleway" pitchFamily="2" charset="77"/>
              </a:rPr>
              <a:t>a human fabrication.”</a:t>
            </a:r>
            <a:endParaRPr lang="en-US" sz="3600" dirty="0">
              <a:solidFill>
                <a:schemeClr val="bg1"/>
              </a:solidFill>
              <a:effectLst/>
              <a:latin typeface="Raleway" pitchFamily="2" charset="77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F7BB6DAA-5479-C219-3219-6FEBCF9232A5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08F0B7-0990-2FEA-CDCD-EEDB88175099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4</a:t>
            </a:r>
          </a:p>
        </p:txBody>
      </p:sp>
    </p:spTree>
    <p:extLst>
      <p:ext uri="{BB962C8B-B14F-4D97-AF65-F5344CB8AC3E}">
        <p14:creationId xmlns:p14="http://schemas.microsoft.com/office/powerpoint/2010/main" val="4160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15EED-17C9-5CDD-2174-B9C1F7BAB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34DF86-EEF3-9404-5D9F-D41DBFBF6BC6}"/>
              </a:ext>
            </a:extLst>
          </p:cNvPr>
          <p:cNvGrpSpPr/>
          <p:nvPr/>
        </p:nvGrpSpPr>
        <p:grpSpPr>
          <a:xfrm rot="21443485">
            <a:off x="-1374383" y="939798"/>
            <a:ext cx="6760822" cy="861774"/>
            <a:chOff x="-94223" y="1051558"/>
            <a:chExt cx="6760822" cy="8617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7A9500-0297-1223-DA7B-60586430B1EE}"/>
                </a:ext>
              </a:extLst>
            </p:cNvPr>
            <p:cNvSpPr txBox="1"/>
            <p:nvPr/>
          </p:nvSpPr>
          <p:spPr>
            <a:xfrm rot="21295201">
              <a:off x="-94223" y="1051558"/>
              <a:ext cx="6760822" cy="861774"/>
            </a:xfrm>
            <a:prstGeom prst="rect">
              <a:avLst/>
            </a:prstGeom>
            <a:solidFill>
              <a:srgbClr val="002060">
                <a:alpha val="69057"/>
              </a:srgbClr>
            </a:solidFill>
          </p:spPr>
          <p:txBody>
            <a:bodyPr wrap="square" lIns="182880" tIns="91440" rIns="182880" bIns="91440">
              <a:spAutoFit/>
            </a:bodyPr>
            <a:lstStyle/>
            <a:p>
              <a:pPr algn="r"/>
              <a:endParaRPr lang="en-US" sz="4400" dirty="0">
                <a:effectLst/>
                <a:latin typeface="Montserrat" pitchFamily="2" charset="77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E118EC-E345-8195-D636-EF7B01F65BFF}"/>
                </a:ext>
              </a:extLst>
            </p:cNvPr>
            <p:cNvSpPr txBox="1"/>
            <p:nvPr/>
          </p:nvSpPr>
          <p:spPr>
            <a:xfrm rot="21295201">
              <a:off x="637156" y="1143891"/>
              <a:ext cx="5926203" cy="677108"/>
            </a:xfrm>
            <a:prstGeom prst="rect">
              <a:avLst/>
            </a:prstGeom>
            <a:noFill/>
          </p:spPr>
          <p:txBody>
            <a:bodyPr wrap="square" lIns="91440" tIns="0" rIns="91440" bIns="0">
              <a:spAutoFit/>
            </a:bodyPr>
            <a:lstStyle/>
            <a:p>
              <a:pPr algn="r"/>
              <a:r>
                <a:rPr lang="en-US" sz="4400" b="1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Who is </a:t>
              </a:r>
              <a:r>
                <a:rPr lang="en-US" sz="4400" b="1" dirty="0">
                  <a:solidFill>
                    <a:srgbClr val="F2B53E"/>
                  </a:solidFill>
                  <a:effectLst/>
                  <a:latin typeface="Montserrat" pitchFamily="2" charset="77"/>
                </a:rPr>
                <a:t>Jesus?</a:t>
              </a:r>
              <a:endParaRPr lang="en-US" sz="4400" dirty="0">
                <a:effectLst/>
                <a:latin typeface="Montserrat" pitchFamily="2" charset="77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84E6CBF-A7CA-6151-5875-B5172E940320}"/>
              </a:ext>
            </a:extLst>
          </p:cNvPr>
          <p:cNvSpPr/>
          <p:nvPr/>
        </p:nvSpPr>
        <p:spPr>
          <a:xfrm>
            <a:off x="1544320" y="2570480"/>
            <a:ext cx="9103360" cy="2905760"/>
          </a:xfrm>
          <a:prstGeom prst="rect">
            <a:avLst/>
          </a:prstGeom>
          <a:solidFill>
            <a:srgbClr val="002060">
              <a:alpha val="480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B61C53-3A9C-B5D6-FFA1-A2C7605072B8}"/>
              </a:ext>
            </a:extLst>
          </p:cNvPr>
          <p:cNvSpPr/>
          <p:nvPr/>
        </p:nvSpPr>
        <p:spPr>
          <a:xfrm>
            <a:off x="1893052" y="2367280"/>
            <a:ext cx="8368548" cy="33121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1F6A1-0C76-E454-D16F-C3133798C0CB}"/>
              </a:ext>
            </a:extLst>
          </p:cNvPr>
          <p:cNvSpPr txBox="1"/>
          <p:nvPr/>
        </p:nvSpPr>
        <p:spPr>
          <a:xfrm>
            <a:off x="5334000" y="5358403"/>
            <a:ext cx="1524000" cy="461665"/>
          </a:xfrm>
          <a:prstGeom prst="rect">
            <a:avLst/>
          </a:prstGeom>
          <a:solidFill>
            <a:srgbClr val="A91D6E"/>
          </a:solidFill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ExtraBold" pitchFamily="2" charset="77"/>
              </a:rPr>
              <a:t>Peter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F67C71-BFD3-C986-526F-B729167D11BC}"/>
              </a:ext>
            </a:extLst>
          </p:cNvPr>
          <p:cNvSpPr txBox="1"/>
          <p:nvPr/>
        </p:nvSpPr>
        <p:spPr>
          <a:xfrm>
            <a:off x="2265680" y="3335372"/>
            <a:ext cx="76606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Raleway" pitchFamily="2" charset="77"/>
              </a:rPr>
              <a:t>“You are the Christ,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Raleway" pitchFamily="2" charset="77"/>
              </a:rPr>
              <a:t>the Son of the living God”.</a:t>
            </a:r>
            <a:endParaRPr lang="en-US" sz="4000" dirty="0">
              <a:solidFill>
                <a:schemeClr val="bg1"/>
              </a:solidFill>
              <a:effectLst/>
              <a:latin typeface="Raleway" pitchFamily="2" charset="77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CFFC8B5-9998-080B-F46D-142CBDC422C1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D3B9DD-4415-11D6-F4CE-648025A52885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4</a:t>
            </a:r>
          </a:p>
        </p:txBody>
      </p:sp>
    </p:spTree>
    <p:extLst>
      <p:ext uri="{BB962C8B-B14F-4D97-AF65-F5344CB8AC3E}">
        <p14:creationId xmlns:p14="http://schemas.microsoft.com/office/powerpoint/2010/main" val="3260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15EED-17C9-5CDD-2174-B9C1F7BAB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34DF86-EEF3-9404-5D9F-D41DBFBF6BC6}"/>
              </a:ext>
            </a:extLst>
          </p:cNvPr>
          <p:cNvGrpSpPr/>
          <p:nvPr/>
        </p:nvGrpSpPr>
        <p:grpSpPr>
          <a:xfrm rot="21443485">
            <a:off x="-1374383" y="939798"/>
            <a:ext cx="6760822" cy="861774"/>
            <a:chOff x="-94223" y="1051558"/>
            <a:chExt cx="6760822" cy="8617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7A9500-0297-1223-DA7B-60586430B1EE}"/>
                </a:ext>
              </a:extLst>
            </p:cNvPr>
            <p:cNvSpPr txBox="1"/>
            <p:nvPr/>
          </p:nvSpPr>
          <p:spPr>
            <a:xfrm rot="21295201">
              <a:off x="-94223" y="1051558"/>
              <a:ext cx="6760822" cy="861774"/>
            </a:xfrm>
            <a:prstGeom prst="rect">
              <a:avLst/>
            </a:prstGeom>
            <a:solidFill>
              <a:srgbClr val="002060">
                <a:alpha val="69057"/>
              </a:srgbClr>
            </a:solidFill>
          </p:spPr>
          <p:txBody>
            <a:bodyPr wrap="square" lIns="182880" tIns="91440" rIns="182880" bIns="91440">
              <a:spAutoFit/>
            </a:bodyPr>
            <a:lstStyle/>
            <a:p>
              <a:pPr algn="r"/>
              <a:endParaRPr lang="en-US" sz="4400" dirty="0">
                <a:effectLst/>
                <a:latin typeface="Montserrat" pitchFamily="2" charset="77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E118EC-E345-8195-D636-EF7B01F65BFF}"/>
                </a:ext>
              </a:extLst>
            </p:cNvPr>
            <p:cNvSpPr txBox="1"/>
            <p:nvPr/>
          </p:nvSpPr>
          <p:spPr>
            <a:xfrm rot="21295201">
              <a:off x="637156" y="1143891"/>
              <a:ext cx="5926203" cy="677108"/>
            </a:xfrm>
            <a:prstGeom prst="rect">
              <a:avLst/>
            </a:prstGeom>
            <a:noFill/>
          </p:spPr>
          <p:txBody>
            <a:bodyPr wrap="square" lIns="91440" tIns="0" rIns="91440" bIns="0">
              <a:spAutoFit/>
            </a:bodyPr>
            <a:lstStyle/>
            <a:p>
              <a:pPr algn="r"/>
              <a:r>
                <a:rPr lang="en-US" sz="4400" b="1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Who is </a:t>
              </a:r>
              <a:r>
                <a:rPr lang="en-US" sz="4400" b="1" dirty="0">
                  <a:solidFill>
                    <a:srgbClr val="F2B53E"/>
                  </a:solidFill>
                  <a:effectLst/>
                  <a:latin typeface="Montserrat" pitchFamily="2" charset="77"/>
                </a:rPr>
                <a:t>Jesus?</a:t>
              </a:r>
              <a:endParaRPr lang="en-US" sz="4400" dirty="0">
                <a:effectLst/>
                <a:latin typeface="Montserrat" pitchFamily="2" charset="77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84E6CBF-A7CA-6151-5875-B5172E940320}"/>
              </a:ext>
            </a:extLst>
          </p:cNvPr>
          <p:cNvSpPr/>
          <p:nvPr/>
        </p:nvSpPr>
        <p:spPr>
          <a:xfrm>
            <a:off x="1544320" y="2570480"/>
            <a:ext cx="9103360" cy="2905760"/>
          </a:xfrm>
          <a:prstGeom prst="rect">
            <a:avLst/>
          </a:prstGeom>
          <a:solidFill>
            <a:srgbClr val="A91D6E">
              <a:alpha val="7581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B61C53-3A9C-B5D6-FFA1-A2C7605072B8}"/>
              </a:ext>
            </a:extLst>
          </p:cNvPr>
          <p:cNvSpPr/>
          <p:nvPr/>
        </p:nvSpPr>
        <p:spPr>
          <a:xfrm>
            <a:off x="1893052" y="2367280"/>
            <a:ext cx="8368548" cy="33121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F67C71-BFD3-C986-526F-B729167D11BC}"/>
              </a:ext>
            </a:extLst>
          </p:cNvPr>
          <p:cNvSpPr txBox="1"/>
          <p:nvPr/>
        </p:nvSpPr>
        <p:spPr>
          <a:xfrm>
            <a:off x="2265680" y="3339416"/>
            <a:ext cx="76606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Raleway ExtraBold" pitchFamily="2" charset="77"/>
              </a:rPr>
              <a:t>What is </a:t>
            </a:r>
            <a:r>
              <a:rPr lang="en-US" sz="5400" b="1" dirty="0">
                <a:solidFill>
                  <a:schemeClr val="accent4"/>
                </a:solidFill>
                <a:latin typeface="Raleway ExtraBold" pitchFamily="2" charset="77"/>
              </a:rPr>
              <a:t>your</a:t>
            </a:r>
            <a:r>
              <a:rPr lang="en-US" sz="5400" b="1" dirty="0">
                <a:solidFill>
                  <a:schemeClr val="bg1"/>
                </a:solidFill>
                <a:latin typeface="Raleway ExtraBold" pitchFamily="2" charset="77"/>
              </a:rPr>
              <a:t> answer?</a:t>
            </a:r>
            <a:endParaRPr lang="en-US" sz="5400" b="1" dirty="0">
              <a:solidFill>
                <a:schemeClr val="bg1"/>
              </a:solidFill>
              <a:effectLst/>
              <a:latin typeface="Raleway ExtraBold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775399-33D8-770F-A3AB-A28156C9A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606" y="4721176"/>
            <a:ext cx="1869440" cy="1764759"/>
          </a:xfrm>
          <a:prstGeom prst="parallelogram">
            <a:avLst>
              <a:gd name="adj" fmla="val 13536"/>
            </a:avLst>
          </a:prstGeom>
          <a:ln w="28575">
            <a:solidFill>
              <a:schemeClr val="bg1"/>
            </a:solidFill>
          </a:ln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7137C509-F856-A8E5-F724-99E73386C38E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57E359-61E6-EB76-A1FE-FA68D15BEA66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4</a:t>
            </a:r>
          </a:p>
        </p:txBody>
      </p:sp>
    </p:spTree>
    <p:extLst>
      <p:ext uri="{BB962C8B-B14F-4D97-AF65-F5344CB8AC3E}">
        <p14:creationId xmlns:p14="http://schemas.microsoft.com/office/powerpoint/2010/main" val="7718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38138A-EB1E-A422-34A9-3F4180A68A14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528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A27C2C-9EE8-98B8-BE2B-49A42BA63482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1D04EA-436B-1CAD-BD15-F1338AFA4134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6968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37234-5F9B-2D21-1BF8-E4916F8D4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2229"/>
            <a:ext cx="12192000" cy="7499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F6170D-509D-AD6A-5923-52B74B49C398}"/>
              </a:ext>
            </a:extLst>
          </p:cNvPr>
          <p:cNvSpPr txBox="1"/>
          <p:nvPr/>
        </p:nvSpPr>
        <p:spPr>
          <a:xfrm rot="21301235">
            <a:off x="5462469" y="137163"/>
            <a:ext cx="1991042" cy="1031051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bIns="91440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Restoration to Christ</a:t>
            </a:r>
          </a:p>
          <a:p>
            <a:pPr algn="ctr"/>
            <a:r>
              <a:rPr lang="en-US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John 21:15-17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337957-430B-52D5-D36B-CD8EB40B8714}"/>
              </a:ext>
            </a:extLst>
          </p:cNvPr>
          <p:cNvGrpSpPr/>
          <p:nvPr/>
        </p:nvGrpSpPr>
        <p:grpSpPr>
          <a:xfrm>
            <a:off x="6280429" y="1083922"/>
            <a:ext cx="489857" cy="710083"/>
            <a:chOff x="3380014" y="1191986"/>
            <a:chExt cx="489857" cy="710083"/>
          </a:xfrm>
        </p:grpSpPr>
        <p:sp>
          <p:nvSpPr>
            <p:cNvPr id="5" name="Donut 4">
              <a:extLst>
                <a:ext uri="{FF2B5EF4-FFF2-40B4-BE49-F238E27FC236}">
                  <a16:creationId xmlns:a16="http://schemas.microsoft.com/office/drawing/2014/main" id="{26CC4561-87D3-E24A-223B-FE85A57D87C0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riangle 6">
              <a:extLst>
                <a:ext uri="{FF2B5EF4-FFF2-40B4-BE49-F238E27FC236}">
                  <a16:creationId xmlns:a16="http://schemas.microsoft.com/office/drawing/2014/main" id="{E2F56847-86ED-F98F-3331-A20FDB4210D2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9765D1E-ACF8-BE3C-7DFB-4B463CCDF54A}"/>
              </a:ext>
            </a:extLst>
          </p:cNvPr>
          <p:cNvSpPr txBox="1"/>
          <p:nvPr/>
        </p:nvSpPr>
        <p:spPr>
          <a:xfrm rot="21320949">
            <a:off x="8191570" y="866415"/>
            <a:ext cx="2392286" cy="1123384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tIns="137160" bIns="91440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Boldness to proclaim Christ</a:t>
            </a:r>
          </a:p>
          <a:p>
            <a:pPr algn="ctr"/>
            <a:r>
              <a:rPr lang="en-US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Acts 2:14-15, 37-41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5A1783-0555-59BA-5F2A-5765D01BD05B}"/>
              </a:ext>
            </a:extLst>
          </p:cNvPr>
          <p:cNvGrpSpPr/>
          <p:nvPr/>
        </p:nvGrpSpPr>
        <p:grpSpPr>
          <a:xfrm>
            <a:off x="9102508" y="290316"/>
            <a:ext cx="489857" cy="710083"/>
            <a:chOff x="3380014" y="1191986"/>
            <a:chExt cx="489857" cy="710083"/>
          </a:xfrm>
        </p:grpSpPr>
        <p:sp>
          <p:nvSpPr>
            <p:cNvPr id="9" name="Donut 8">
              <a:extLst>
                <a:ext uri="{FF2B5EF4-FFF2-40B4-BE49-F238E27FC236}">
                  <a16:creationId xmlns:a16="http://schemas.microsoft.com/office/drawing/2014/main" id="{964401CA-AD7C-645F-AAC8-387A5FBC13AB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riangle 6">
              <a:extLst>
                <a:ext uri="{FF2B5EF4-FFF2-40B4-BE49-F238E27FC236}">
                  <a16:creationId xmlns:a16="http://schemas.microsoft.com/office/drawing/2014/main" id="{44A90A2E-BE52-6C3D-31EC-CC14FF739320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3886D21-FAAC-9685-85FE-FF6460D5285B}"/>
              </a:ext>
            </a:extLst>
          </p:cNvPr>
          <p:cNvSpPr txBox="1"/>
          <p:nvPr/>
        </p:nvSpPr>
        <p:spPr>
          <a:xfrm rot="21301235">
            <a:off x="3403176" y="938694"/>
            <a:ext cx="1759380" cy="1031051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bIns="91440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Denial of Christ</a:t>
            </a:r>
          </a:p>
          <a:p>
            <a:pPr algn="ctr"/>
            <a:r>
              <a:rPr lang="en-US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Matthew 26:69-75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1F2DB6-42AD-C226-AABC-7A376FBB868A}"/>
              </a:ext>
            </a:extLst>
          </p:cNvPr>
          <p:cNvGrpSpPr/>
          <p:nvPr/>
        </p:nvGrpSpPr>
        <p:grpSpPr>
          <a:xfrm>
            <a:off x="4094632" y="1895945"/>
            <a:ext cx="489857" cy="710083"/>
            <a:chOff x="3380014" y="1191986"/>
            <a:chExt cx="489857" cy="710083"/>
          </a:xfrm>
        </p:grpSpPr>
        <p:sp>
          <p:nvSpPr>
            <p:cNvPr id="13" name="Donut 12">
              <a:extLst>
                <a:ext uri="{FF2B5EF4-FFF2-40B4-BE49-F238E27FC236}">
                  <a16:creationId xmlns:a16="http://schemas.microsoft.com/office/drawing/2014/main" id="{28A4E838-F1E6-F313-6819-DA63DFF6508B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riangle 6">
              <a:extLst>
                <a:ext uri="{FF2B5EF4-FFF2-40B4-BE49-F238E27FC236}">
                  <a16:creationId xmlns:a16="http://schemas.microsoft.com/office/drawing/2014/main" id="{33858C13-F035-AD87-FAAF-0AAC75C9079E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1DA2266-6113-5D7C-A940-D4ED4E9ED53F}"/>
              </a:ext>
            </a:extLst>
          </p:cNvPr>
          <p:cNvSpPr txBox="1"/>
          <p:nvPr/>
        </p:nvSpPr>
        <p:spPr>
          <a:xfrm rot="21320949">
            <a:off x="1276890" y="1222335"/>
            <a:ext cx="1921002" cy="1123384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tIns="137160" bIns="91440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Profession of faith</a:t>
            </a:r>
          </a:p>
          <a:p>
            <a:pPr algn="ctr"/>
            <a:r>
              <a:rPr lang="en-US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Matthew 16:13-17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727B33-8D60-992E-5E76-AC1172487A79}"/>
              </a:ext>
            </a:extLst>
          </p:cNvPr>
          <p:cNvGrpSpPr/>
          <p:nvPr/>
        </p:nvGrpSpPr>
        <p:grpSpPr>
          <a:xfrm>
            <a:off x="1969978" y="623062"/>
            <a:ext cx="489857" cy="710083"/>
            <a:chOff x="3380014" y="1191986"/>
            <a:chExt cx="489857" cy="710083"/>
          </a:xfrm>
        </p:grpSpPr>
        <p:sp>
          <p:nvSpPr>
            <p:cNvPr id="17" name="Donut 16">
              <a:extLst>
                <a:ext uri="{FF2B5EF4-FFF2-40B4-BE49-F238E27FC236}">
                  <a16:creationId xmlns:a16="http://schemas.microsoft.com/office/drawing/2014/main" id="{187F3320-2C26-7EAA-526B-C67776F61A25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riangle 6">
              <a:extLst>
                <a:ext uri="{FF2B5EF4-FFF2-40B4-BE49-F238E27FC236}">
                  <a16:creationId xmlns:a16="http://schemas.microsoft.com/office/drawing/2014/main" id="{F6BE6673-9DC8-083A-9E31-CB7B498630A7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67CD5B-FD13-2C45-B1D3-C74DE81EAD11}"/>
              </a:ext>
            </a:extLst>
          </p:cNvPr>
          <p:cNvGrpSpPr/>
          <p:nvPr/>
        </p:nvGrpSpPr>
        <p:grpSpPr>
          <a:xfrm rot="21104757">
            <a:off x="1002108" y="4120975"/>
            <a:ext cx="5426932" cy="1733388"/>
            <a:chOff x="679421" y="4418327"/>
            <a:chExt cx="5426932" cy="173338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CA88892-B4FD-EF09-42D1-B3892976C0BA}"/>
                </a:ext>
              </a:extLst>
            </p:cNvPr>
            <p:cNvGrpSpPr/>
            <p:nvPr/>
          </p:nvGrpSpPr>
          <p:grpSpPr>
            <a:xfrm>
              <a:off x="679421" y="4452240"/>
              <a:ext cx="1416604" cy="1416604"/>
              <a:chOff x="1532295" y="3939136"/>
              <a:chExt cx="1416604" cy="141660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AD2E55C-4825-7034-8918-8A45C7050192}"/>
                  </a:ext>
                </a:extLst>
              </p:cNvPr>
              <p:cNvSpPr/>
              <p:nvPr/>
            </p:nvSpPr>
            <p:spPr>
              <a:xfrm>
                <a:off x="1532295" y="3939136"/>
                <a:ext cx="1416604" cy="1416604"/>
              </a:xfrm>
              <a:prstGeom prst="ellipse">
                <a:avLst/>
              </a:prstGeom>
              <a:solidFill>
                <a:srgbClr val="2C649F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AFB30C1-5AC3-49E7-FE68-F23C66D42F72}"/>
                  </a:ext>
                </a:extLst>
              </p:cNvPr>
              <p:cNvGrpSpPr/>
              <p:nvPr/>
            </p:nvGrpSpPr>
            <p:grpSpPr>
              <a:xfrm>
                <a:off x="1916415" y="4202397"/>
                <a:ext cx="648366" cy="939852"/>
                <a:chOff x="3380014" y="1191986"/>
                <a:chExt cx="489857" cy="710083"/>
              </a:xfrm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5" name="Donut 24">
                  <a:extLst>
                    <a:ext uri="{FF2B5EF4-FFF2-40B4-BE49-F238E27FC236}">
                      <a16:creationId xmlns:a16="http://schemas.microsoft.com/office/drawing/2014/main" id="{ACFEC764-665F-2060-2FA7-EC33E86595EF}"/>
                    </a:ext>
                  </a:extLst>
                </p:cNvPr>
                <p:cNvSpPr/>
                <p:nvPr/>
              </p:nvSpPr>
              <p:spPr>
                <a:xfrm>
                  <a:off x="3380014" y="1191986"/>
                  <a:ext cx="489857" cy="489857"/>
                </a:xfrm>
                <a:prstGeom prst="donut">
                  <a:avLst>
                    <a:gd name="adj" fmla="val 3049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Triangle 6">
                  <a:extLst>
                    <a:ext uri="{FF2B5EF4-FFF2-40B4-BE49-F238E27FC236}">
                      <a16:creationId xmlns:a16="http://schemas.microsoft.com/office/drawing/2014/main" id="{94694665-EDE1-C4F9-90A5-D2F93CEDCCE4}"/>
                    </a:ext>
                  </a:extLst>
                </p:cNvPr>
                <p:cNvSpPr/>
                <p:nvPr/>
              </p:nvSpPr>
              <p:spPr>
                <a:xfrm rot="10800000">
                  <a:off x="3413124" y="1560423"/>
                  <a:ext cx="425451" cy="341646"/>
                </a:xfrm>
                <a:custGeom>
                  <a:avLst/>
                  <a:gdLst>
                    <a:gd name="connsiteX0" fmla="*/ 0 w 489857"/>
                    <a:gd name="connsiteY0" fmla="*/ 341644 h 341644"/>
                    <a:gd name="connsiteX1" fmla="*/ 244929 w 489857"/>
                    <a:gd name="connsiteY1" fmla="*/ 0 h 341644"/>
                    <a:gd name="connsiteX2" fmla="*/ 489857 w 489857"/>
                    <a:gd name="connsiteY2" fmla="*/ 341644 h 341644"/>
                    <a:gd name="connsiteX3" fmla="*/ 0 w 489857"/>
                    <a:gd name="connsiteY3" fmla="*/ 341644 h 341644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5"/>
                    <a:gd name="connsiteX1" fmla="*/ 244929 w 489857"/>
                    <a:gd name="connsiteY1" fmla="*/ 0 h 341645"/>
                    <a:gd name="connsiteX2" fmla="*/ 489857 w 489857"/>
                    <a:gd name="connsiteY2" fmla="*/ 341644 h 341645"/>
                    <a:gd name="connsiteX3" fmla="*/ 250370 w 489857"/>
                    <a:gd name="connsiteY3" fmla="*/ 200269 h 341645"/>
                    <a:gd name="connsiteX4" fmla="*/ 0 w 489857"/>
                    <a:gd name="connsiteY4" fmla="*/ 341644 h 341645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0370 w 489857"/>
                    <a:gd name="connsiteY3" fmla="*/ 266944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0370 w 489857"/>
                    <a:gd name="connsiteY3" fmla="*/ 266944 h 341646"/>
                    <a:gd name="connsiteX4" fmla="*/ 0 w 489857"/>
                    <a:gd name="connsiteY4" fmla="*/ 341644 h 341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9857" h="341646">
                      <a:moveTo>
                        <a:pt x="0" y="341644"/>
                      </a:moveTo>
                      <a:lnTo>
                        <a:pt x="244929" y="0"/>
                      </a:lnTo>
                      <a:lnTo>
                        <a:pt x="489857" y="341644"/>
                      </a:lnTo>
                      <a:cubicBezTo>
                        <a:pt x="410028" y="342144"/>
                        <a:pt x="250824" y="253744"/>
                        <a:pt x="250370" y="266944"/>
                      </a:cubicBezTo>
                      <a:cubicBezTo>
                        <a:pt x="251580" y="271736"/>
                        <a:pt x="84515" y="317802"/>
                        <a:pt x="0" y="34164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BE36A1-8B81-5BC4-FD6F-A263C4F20371}"/>
                </a:ext>
              </a:extLst>
            </p:cNvPr>
            <p:cNvSpPr txBox="1"/>
            <p:nvPr/>
          </p:nvSpPr>
          <p:spPr>
            <a:xfrm>
              <a:off x="1851103" y="4418327"/>
              <a:ext cx="42448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rgbClr val="A91D6E"/>
                    </a:glow>
                  </a:effectLst>
                  <a:latin typeface="Montserrat Black" pitchFamily="2" charset="77"/>
                </a:rPr>
                <a:t>Peter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39700">
                    <a:srgbClr val="A91D6E"/>
                  </a:glow>
                </a:effectLst>
                <a:latin typeface="Montserrat Black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497F8C-5465-879E-87DA-B3392819E3F1}"/>
                </a:ext>
              </a:extLst>
            </p:cNvPr>
            <p:cNvSpPr txBox="1"/>
            <p:nvPr/>
          </p:nvSpPr>
          <p:spPr>
            <a:xfrm>
              <a:off x="1861456" y="5659272"/>
              <a:ext cx="42448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n w="31750" cap="rnd">
                    <a:noFill/>
                  </a:ln>
                  <a:solidFill>
                    <a:srgbClr val="2C649F"/>
                  </a:solidFill>
                  <a:effectLst>
                    <a:glow rad="139700">
                      <a:schemeClr val="bg1"/>
                    </a:glow>
                  </a:effectLst>
                  <a:latin typeface="Montserrat ExtraBold" pitchFamily="2" charset="77"/>
                </a:rPr>
                <a:t>Failures and victory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4A29E4-5793-B6C3-03C7-3632437B3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471" y="1833534"/>
            <a:ext cx="3089042" cy="4066869"/>
          </a:xfrm>
          <a:prstGeom prst="rect">
            <a:avLst/>
          </a:prstGeom>
        </p:spPr>
      </p:pic>
      <p:sp>
        <p:nvSpPr>
          <p:cNvPr id="30" name="Parallelogram 29">
            <a:extLst>
              <a:ext uri="{FF2B5EF4-FFF2-40B4-BE49-F238E27FC236}">
                <a16:creationId xmlns:a16="http://schemas.microsoft.com/office/drawing/2014/main" id="{D17C2D45-63BA-9C28-8B74-F8A90641D47E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2B8ACF-A3C0-CC0D-4E73-CF44BDB3B45E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5</a:t>
            </a:r>
          </a:p>
        </p:txBody>
      </p:sp>
    </p:spTree>
    <p:extLst>
      <p:ext uri="{BB962C8B-B14F-4D97-AF65-F5344CB8AC3E}">
        <p14:creationId xmlns:p14="http://schemas.microsoft.com/office/powerpoint/2010/main" val="4324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32696 0.094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ABE631-5D4E-0891-A5A6-3E02067EE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8" y="-306576"/>
            <a:ext cx="12188883" cy="72980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7B1B1-AF9D-174E-3504-C2B5ED90C6E8}"/>
              </a:ext>
            </a:extLst>
          </p:cNvPr>
          <p:cNvSpPr txBox="1"/>
          <p:nvPr/>
        </p:nvSpPr>
        <p:spPr>
          <a:xfrm rot="21301235">
            <a:off x="416184" y="3087348"/>
            <a:ext cx="1246134" cy="692497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tIns="137160" bIns="9144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His birth</a:t>
            </a:r>
          </a:p>
          <a:p>
            <a:pPr algn="ctr"/>
            <a:r>
              <a:rPr lang="en-US" sz="1200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PSALM 51:5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B7BFF1-F7C4-7D0E-E7FA-814561448F98}"/>
              </a:ext>
            </a:extLst>
          </p:cNvPr>
          <p:cNvGrpSpPr/>
          <p:nvPr/>
        </p:nvGrpSpPr>
        <p:grpSpPr>
          <a:xfrm>
            <a:off x="783868" y="2542696"/>
            <a:ext cx="445325" cy="645530"/>
            <a:chOff x="3380014" y="1191986"/>
            <a:chExt cx="489857" cy="710083"/>
          </a:xfrm>
        </p:grpSpPr>
        <p:sp>
          <p:nvSpPr>
            <p:cNvPr id="13" name="Donut 12">
              <a:extLst>
                <a:ext uri="{FF2B5EF4-FFF2-40B4-BE49-F238E27FC236}">
                  <a16:creationId xmlns:a16="http://schemas.microsoft.com/office/drawing/2014/main" id="{87781F34-446B-63EC-AC10-42C72F6CB486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riangle 6">
              <a:extLst>
                <a:ext uri="{FF2B5EF4-FFF2-40B4-BE49-F238E27FC236}">
                  <a16:creationId xmlns:a16="http://schemas.microsoft.com/office/drawing/2014/main" id="{6C87281A-1B50-2140-B719-3590C6694CBA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AD4CD84-F406-FB14-59C4-6F6F6365A1BC}"/>
              </a:ext>
            </a:extLst>
          </p:cNvPr>
          <p:cNvSpPr txBox="1"/>
          <p:nvPr/>
        </p:nvSpPr>
        <p:spPr>
          <a:xfrm rot="21320949">
            <a:off x="1888027" y="728347"/>
            <a:ext cx="1679038" cy="692497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tIns="91440" bIns="13716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Meets Jesus</a:t>
            </a:r>
          </a:p>
          <a:p>
            <a:pPr algn="ctr"/>
            <a:r>
              <a:rPr lang="en-US" sz="1200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JOHN 1:41-42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1184E7-CFA0-BC2B-F08E-60CBDD81A0D8}"/>
              </a:ext>
            </a:extLst>
          </p:cNvPr>
          <p:cNvGrpSpPr/>
          <p:nvPr/>
        </p:nvGrpSpPr>
        <p:grpSpPr>
          <a:xfrm>
            <a:off x="2540546" y="1331369"/>
            <a:ext cx="445325" cy="645530"/>
            <a:chOff x="3380014" y="1191986"/>
            <a:chExt cx="489857" cy="710083"/>
          </a:xfrm>
        </p:grpSpPr>
        <p:sp>
          <p:nvSpPr>
            <p:cNvPr id="17" name="Donut 16">
              <a:extLst>
                <a:ext uri="{FF2B5EF4-FFF2-40B4-BE49-F238E27FC236}">
                  <a16:creationId xmlns:a16="http://schemas.microsoft.com/office/drawing/2014/main" id="{389A2005-25C6-483D-F4FA-26EAFCA2D90F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riangle 6">
              <a:extLst>
                <a:ext uri="{FF2B5EF4-FFF2-40B4-BE49-F238E27FC236}">
                  <a16:creationId xmlns:a16="http://schemas.microsoft.com/office/drawing/2014/main" id="{46092846-0B87-5275-EE61-111B9CA2288A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D7031F2-418A-C4EA-9971-A5E8784BE6B3}"/>
              </a:ext>
            </a:extLst>
          </p:cNvPr>
          <p:cNvSpPr txBox="1"/>
          <p:nvPr/>
        </p:nvSpPr>
        <p:spPr>
          <a:xfrm rot="21301235">
            <a:off x="3512128" y="2217134"/>
            <a:ext cx="1292832" cy="969496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tIns="137160" bIns="9144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Weak faith</a:t>
            </a:r>
          </a:p>
          <a:p>
            <a:pPr algn="ctr"/>
            <a:r>
              <a:rPr lang="en-US" sz="1200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Matthew 14:22-32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65AAA5-BBAC-458E-150A-2BAFCBC235D9}"/>
              </a:ext>
            </a:extLst>
          </p:cNvPr>
          <p:cNvGrpSpPr/>
          <p:nvPr/>
        </p:nvGrpSpPr>
        <p:grpSpPr>
          <a:xfrm>
            <a:off x="3906575" y="1710120"/>
            <a:ext cx="445325" cy="645530"/>
            <a:chOff x="3380014" y="1191986"/>
            <a:chExt cx="489857" cy="710083"/>
          </a:xfrm>
        </p:grpSpPr>
        <p:sp>
          <p:nvSpPr>
            <p:cNvPr id="21" name="Donut 20">
              <a:extLst>
                <a:ext uri="{FF2B5EF4-FFF2-40B4-BE49-F238E27FC236}">
                  <a16:creationId xmlns:a16="http://schemas.microsoft.com/office/drawing/2014/main" id="{765C80E2-86BA-D94C-A104-F42261B20924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riangle 6">
              <a:extLst>
                <a:ext uri="{FF2B5EF4-FFF2-40B4-BE49-F238E27FC236}">
                  <a16:creationId xmlns:a16="http://schemas.microsoft.com/office/drawing/2014/main" id="{92CDEF4D-4FCD-0AF9-31F4-A7C8FC3E44E9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23544D-7E99-DCE0-AA10-CBB2E36B130E}"/>
              </a:ext>
            </a:extLst>
          </p:cNvPr>
          <p:cNvSpPr txBox="1"/>
          <p:nvPr/>
        </p:nvSpPr>
        <p:spPr>
          <a:xfrm rot="21320949">
            <a:off x="4082159" y="260924"/>
            <a:ext cx="2556202" cy="692497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tIns="91440" bIns="13716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Profession of faith</a:t>
            </a:r>
          </a:p>
          <a:p>
            <a:pPr algn="ctr"/>
            <a:r>
              <a:rPr lang="en-US" sz="1200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Matthew 16:13-17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B78E41-8B24-9DC2-9DC4-48528CD16313}"/>
              </a:ext>
            </a:extLst>
          </p:cNvPr>
          <p:cNvGrpSpPr/>
          <p:nvPr/>
        </p:nvGrpSpPr>
        <p:grpSpPr>
          <a:xfrm>
            <a:off x="5181334" y="870512"/>
            <a:ext cx="445325" cy="645530"/>
            <a:chOff x="3380014" y="1191986"/>
            <a:chExt cx="489857" cy="710083"/>
          </a:xfrm>
        </p:grpSpPr>
        <p:sp>
          <p:nvSpPr>
            <p:cNvPr id="25" name="Donut 24">
              <a:extLst>
                <a:ext uri="{FF2B5EF4-FFF2-40B4-BE49-F238E27FC236}">
                  <a16:creationId xmlns:a16="http://schemas.microsoft.com/office/drawing/2014/main" id="{10709760-A2FB-2D6D-D2B0-2DDE4EDB8048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riangle 6">
              <a:extLst>
                <a:ext uri="{FF2B5EF4-FFF2-40B4-BE49-F238E27FC236}">
                  <a16:creationId xmlns:a16="http://schemas.microsoft.com/office/drawing/2014/main" id="{E2AA704A-B972-68F9-318D-84A552D29ABF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0A61FF5-A6B3-1AA8-73FF-407FA43BAB56}"/>
              </a:ext>
            </a:extLst>
          </p:cNvPr>
          <p:cNvSpPr txBox="1"/>
          <p:nvPr/>
        </p:nvSpPr>
        <p:spPr>
          <a:xfrm rot="21320949">
            <a:off x="5962538" y="2674645"/>
            <a:ext cx="1432488" cy="969496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tIns="137160" bIns="9144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Denial of Christ</a:t>
            </a:r>
          </a:p>
          <a:p>
            <a:pPr algn="ctr"/>
            <a:r>
              <a:rPr lang="en-US" sz="1200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Matthew 26:69-75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C28F5F5-F1B5-DC99-B849-5570F4A19B8F}"/>
              </a:ext>
            </a:extLst>
          </p:cNvPr>
          <p:cNvGrpSpPr/>
          <p:nvPr/>
        </p:nvGrpSpPr>
        <p:grpSpPr>
          <a:xfrm>
            <a:off x="6400534" y="2126883"/>
            <a:ext cx="445325" cy="645530"/>
            <a:chOff x="3380014" y="1191986"/>
            <a:chExt cx="489857" cy="710083"/>
          </a:xfrm>
        </p:grpSpPr>
        <p:sp>
          <p:nvSpPr>
            <p:cNvPr id="28" name="Donut 27">
              <a:extLst>
                <a:ext uri="{FF2B5EF4-FFF2-40B4-BE49-F238E27FC236}">
                  <a16:creationId xmlns:a16="http://schemas.microsoft.com/office/drawing/2014/main" id="{981FD7D6-C9B3-41A5-CC0D-E4B6C6AC19DD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riangle 6">
              <a:extLst>
                <a:ext uri="{FF2B5EF4-FFF2-40B4-BE49-F238E27FC236}">
                  <a16:creationId xmlns:a16="http://schemas.microsoft.com/office/drawing/2014/main" id="{A31E89CE-2F58-3DDB-7F22-831331ADC8B1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0B2A06B-CD35-3DB5-0858-F0ABCA180F56}"/>
              </a:ext>
            </a:extLst>
          </p:cNvPr>
          <p:cNvSpPr txBox="1"/>
          <p:nvPr/>
        </p:nvSpPr>
        <p:spPr>
          <a:xfrm rot="21301235">
            <a:off x="7244453" y="237794"/>
            <a:ext cx="1679016" cy="877163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bIns="9144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Restoration to Christ</a:t>
            </a:r>
          </a:p>
          <a:p>
            <a:pPr algn="ctr"/>
            <a:r>
              <a:rPr lang="en-US" sz="1200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John 21:15-17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CEC12D-7D2A-B8B7-1337-A1A4A5FBA0CF}"/>
              </a:ext>
            </a:extLst>
          </p:cNvPr>
          <p:cNvGrpSpPr/>
          <p:nvPr/>
        </p:nvGrpSpPr>
        <p:grpSpPr>
          <a:xfrm>
            <a:off x="7921014" y="1055914"/>
            <a:ext cx="445325" cy="645530"/>
            <a:chOff x="3380014" y="1191986"/>
            <a:chExt cx="489857" cy="710083"/>
          </a:xfrm>
        </p:grpSpPr>
        <p:sp>
          <p:nvSpPr>
            <p:cNvPr id="34" name="Donut 33">
              <a:extLst>
                <a:ext uri="{FF2B5EF4-FFF2-40B4-BE49-F238E27FC236}">
                  <a16:creationId xmlns:a16="http://schemas.microsoft.com/office/drawing/2014/main" id="{9638D8BC-3095-EDD6-9B11-F2E883EBC455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riangle 6">
              <a:extLst>
                <a:ext uri="{FF2B5EF4-FFF2-40B4-BE49-F238E27FC236}">
                  <a16:creationId xmlns:a16="http://schemas.microsoft.com/office/drawing/2014/main" id="{70037FA5-86D5-67CF-081B-57CB96103438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71141BC-6B25-B8E1-331E-E5D0F9D02BA3}"/>
              </a:ext>
            </a:extLst>
          </p:cNvPr>
          <p:cNvSpPr txBox="1"/>
          <p:nvPr/>
        </p:nvSpPr>
        <p:spPr>
          <a:xfrm rot="21320949">
            <a:off x="8868212" y="1195250"/>
            <a:ext cx="2103716" cy="969496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tIns="137160" bIns="9144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Boldness to proclaim Christ</a:t>
            </a:r>
          </a:p>
          <a:p>
            <a:pPr algn="ctr"/>
            <a:r>
              <a:rPr lang="en-US" sz="1200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Acts 2:14-15, 37-41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38DE3F2-0DEA-C306-6D2D-7514BF490042}"/>
              </a:ext>
            </a:extLst>
          </p:cNvPr>
          <p:cNvGrpSpPr/>
          <p:nvPr/>
        </p:nvGrpSpPr>
        <p:grpSpPr>
          <a:xfrm>
            <a:off x="9641822" y="647488"/>
            <a:ext cx="445325" cy="645530"/>
            <a:chOff x="3380014" y="1191986"/>
            <a:chExt cx="489857" cy="710083"/>
          </a:xfrm>
        </p:grpSpPr>
        <p:sp>
          <p:nvSpPr>
            <p:cNvPr id="37" name="Donut 36">
              <a:extLst>
                <a:ext uri="{FF2B5EF4-FFF2-40B4-BE49-F238E27FC236}">
                  <a16:creationId xmlns:a16="http://schemas.microsoft.com/office/drawing/2014/main" id="{3A22C910-C731-4E18-C466-51F227FB043B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riangle 6">
              <a:extLst>
                <a:ext uri="{FF2B5EF4-FFF2-40B4-BE49-F238E27FC236}">
                  <a16:creationId xmlns:a16="http://schemas.microsoft.com/office/drawing/2014/main" id="{96C8A481-FF09-A021-9E80-B6B363A878AF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05AB3A1-B877-6E22-7829-38066478FE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471" y="1833534"/>
            <a:ext cx="3089042" cy="406686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D79C0FC-8C73-E664-A103-C1A7CDD1F945}"/>
              </a:ext>
            </a:extLst>
          </p:cNvPr>
          <p:cNvGrpSpPr/>
          <p:nvPr/>
        </p:nvGrpSpPr>
        <p:grpSpPr>
          <a:xfrm rot="21104757">
            <a:off x="1002108" y="4120975"/>
            <a:ext cx="5426932" cy="1733388"/>
            <a:chOff x="679421" y="4418327"/>
            <a:chExt cx="5426932" cy="17333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977108A-7069-A965-9E05-C4589605EDAC}"/>
                </a:ext>
              </a:extLst>
            </p:cNvPr>
            <p:cNvGrpSpPr/>
            <p:nvPr/>
          </p:nvGrpSpPr>
          <p:grpSpPr>
            <a:xfrm>
              <a:off x="679421" y="4452240"/>
              <a:ext cx="1416604" cy="1416604"/>
              <a:chOff x="1532295" y="3939136"/>
              <a:chExt cx="1416604" cy="141660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567DB46-2A92-B7F5-F663-140BF2A47407}"/>
                  </a:ext>
                </a:extLst>
              </p:cNvPr>
              <p:cNvSpPr/>
              <p:nvPr/>
            </p:nvSpPr>
            <p:spPr>
              <a:xfrm>
                <a:off x="1532295" y="3939136"/>
                <a:ext cx="1416604" cy="1416604"/>
              </a:xfrm>
              <a:prstGeom prst="ellipse">
                <a:avLst/>
              </a:prstGeom>
              <a:solidFill>
                <a:srgbClr val="2C649F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03456A5-4710-20E3-170E-EE9942CC515A}"/>
                  </a:ext>
                </a:extLst>
              </p:cNvPr>
              <p:cNvGrpSpPr/>
              <p:nvPr/>
            </p:nvGrpSpPr>
            <p:grpSpPr>
              <a:xfrm>
                <a:off x="1916415" y="4202397"/>
                <a:ext cx="648366" cy="939852"/>
                <a:chOff x="3380014" y="1191986"/>
                <a:chExt cx="489857" cy="710083"/>
              </a:xfrm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8" name="Donut 47">
                  <a:extLst>
                    <a:ext uri="{FF2B5EF4-FFF2-40B4-BE49-F238E27FC236}">
                      <a16:creationId xmlns:a16="http://schemas.microsoft.com/office/drawing/2014/main" id="{C70429FE-F8FF-ACB7-95BB-D45D0834D82D}"/>
                    </a:ext>
                  </a:extLst>
                </p:cNvPr>
                <p:cNvSpPr/>
                <p:nvPr/>
              </p:nvSpPr>
              <p:spPr>
                <a:xfrm>
                  <a:off x="3380014" y="1191986"/>
                  <a:ext cx="489857" cy="489857"/>
                </a:xfrm>
                <a:prstGeom prst="donut">
                  <a:avLst>
                    <a:gd name="adj" fmla="val 3049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Triangle 6">
                  <a:extLst>
                    <a:ext uri="{FF2B5EF4-FFF2-40B4-BE49-F238E27FC236}">
                      <a16:creationId xmlns:a16="http://schemas.microsoft.com/office/drawing/2014/main" id="{3A34E00B-7B39-F141-A10C-2209145C1D75}"/>
                    </a:ext>
                  </a:extLst>
                </p:cNvPr>
                <p:cNvSpPr/>
                <p:nvPr/>
              </p:nvSpPr>
              <p:spPr>
                <a:xfrm rot="10800000">
                  <a:off x="3413124" y="1560423"/>
                  <a:ext cx="425451" cy="341646"/>
                </a:xfrm>
                <a:custGeom>
                  <a:avLst/>
                  <a:gdLst>
                    <a:gd name="connsiteX0" fmla="*/ 0 w 489857"/>
                    <a:gd name="connsiteY0" fmla="*/ 341644 h 341644"/>
                    <a:gd name="connsiteX1" fmla="*/ 244929 w 489857"/>
                    <a:gd name="connsiteY1" fmla="*/ 0 h 341644"/>
                    <a:gd name="connsiteX2" fmla="*/ 489857 w 489857"/>
                    <a:gd name="connsiteY2" fmla="*/ 341644 h 341644"/>
                    <a:gd name="connsiteX3" fmla="*/ 0 w 489857"/>
                    <a:gd name="connsiteY3" fmla="*/ 341644 h 341644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5"/>
                    <a:gd name="connsiteX1" fmla="*/ 244929 w 489857"/>
                    <a:gd name="connsiteY1" fmla="*/ 0 h 341645"/>
                    <a:gd name="connsiteX2" fmla="*/ 489857 w 489857"/>
                    <a:gd name="connsiteY2" fmla="*/ 341644 h 341645"/>
                    <a:gd name="connsiteX3" fmla="*/ 250370 w 489857"/>
                    <a:gd name="connsiteY3" fmla="*/ 200269 h 341645"/>
                    <a:gd name="connsiteX4" fmla="*/ 0 w 489857"/>
                    <a:gd name="connsiteY4" fmla="*/ 341644 h 341645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0370 w 489857"/>
                    <a:gd name="connsiteY3" fmla="*/ 266944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0370 w 489857"/>
                    <a:gd name="connsiteY3" fmla="*/ 266944 h 341646"/>
                    <a:gd name="connsiteX4" fmla="*/ 0 w 489857"/>
                    <a:gd name="connsiteY4" fmla="*/ 341644 h 341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9857" h="341646">
                      <a:moveTo>
                        <a:pt x="0" y="341644"/>
                      </a:moveTo>
                      <a:lnTo>
                        <a:pt x="244929" y="0"/>
                      </a:lnTo>
                      <a:lnTo>
                        <a:pt x="489857" y="341644"/>
                      </a:lnTo>
                      <a:cubicBezTo>
                        <a:pt x="410028" y="342144"/>
                        <a:pt x="250824" y="253744"/>
                        <a:pt x="250370" y="266944"/>
                      </a:cubicBezTo>
                      <a:cubicBezTo>
                        <a:pt x="251580" y="271736"/>
                        <a:pt x="84515" y="317802"/>
                        <a:pt x="0" y="34164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E9C876D-7F18-BA74-69A6-38A651667E5A}"/>
                </a:ext>
              </a:extLst>
            </p:cNvPr>
            <p:cNvSpPr txBox="1"/>
            <p:nvPr/>
          </p:nvSpPr>
          <p:spPr>
            <a:xfrm>
              <a:off x="1851103" y="4418327"/>
              <a:ext cx="42448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rgbClr val="A91D6E"/>
                    </a:glow>
                  </a:effectLst>
                  <a:latin typeface="Montserrat Black" pitchFamily="2" charset="77"/>
                </a:rPr>
                <a:t>Peter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39700">
                    <a:srgbClr val="A91D6E"/>
                  </a:glow>
                </a:effectLst>
                <a:latin typeface="Montserrat Black" pitchFamily="2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834001F-436A-6F38-B81C-B8A96F02976C}"/>
                </a:ext>
              </a:extLst>
            </p:cNvPr>
            <p:cNvSpPr txBox="1"/>
            <p:nvPr/>
          </p:nvSpPr>
          <p:spPr>
            <a:xfrm>
              <a:off x="1861456" y="5659272"/>
              <a:ext cx="42448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n w="31750" cap="rnd">
                    <a:noFill/>
                  </a:ln>
                  <a:solidFill>
                    <a:srgbClr val="2C649F"/>
                  </a:solidFill>
                  <a:effectLst>
                    <a:glow rad="139700">
                      <a:schemeClr val="bg1"/>
                    </a:glow>
                  </a:effectLst>
                  <a:latin typeface="Montserrat ExtraBold" pitchFamily="2" charset="77"/>
                </a:rPr>
                <a:t>Failures and victory</a:t>
              </a:r>
            </a:p>
          </p:txBody>
        </p:sp>
      </p:grp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65B745DA-F1AA-157F-1AC8-5D96F4703FBD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94F4D5-CF52-E19B-4DAE-74CB5ABA7026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6</a:t>
            </a:r>
          </a:p>
        </p:txBody>
      </p:sp>
    </p:spTree>
    <p:extLst>
      <p:ext uri="{BB962C8B-B14F-4D97-AF65-F5344CB8AC3E}">
        <p14:creationId xmlns:p14="http://schemas.microsoft.com/office/powerpoint/2010/main" val="3060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36302 0.1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9" grpId="0" animBg="1"/>
      <p:bldP spid="23" grpId="0" animBg="1"/>
      <p:bldP spid="31" grpId="0" animBg="1"/>
      <p:bldP spid="32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882CAF-F7DB-0817-523E-893CF99CB0A5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056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85BC9-2A1E-E77A-BC7E-B83C733CCA87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E77C6-8791-8539-5DF6-318BA8AEA7F8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304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0632CA-4D35-FB4C-28D7-CDAF34BDED64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D3527-CDC4-EBC0-9E37-AB2513D58222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847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DBBA44-E05D-1785-2096-A1E07143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1FADA8-7D7C-934E-59C6-0B65D54B21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329" y="617454"/>
            <a:ext cx="5623090" cy="5623090"/>
          </a:xfrm>
          <a:prstGeom prst="ellipse">
            <a:avLst/>
          </a:prstGeom>
          <a:ln w="254000">
            <a:solidFill>
              <a:srgbClr val="764080"/>
            </a:solidFill>
          </a:ln>
          <a:effectLst>
            <a:outerShdw blurRad="186114" dist="38100" dir="2700000" algn="tl" rotWithShape="0">
              <a:prstClr val="black">
                <a:alpha val="61544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759A3E-FC3A-ED1F-4D4C-7EAC715FD28F}"/>
              </a:ext>
            </a:extLst>
          </p:cNvPr>
          <p:cNvSpPr txBox="1"/>
          <p:nvPr/>
        </p:nvSpPr>
        <p:spPr>
          <a:xfrm rot="21145754">
            <a:off x="168812" y="2388555"/>
            <a:ext cx="5618376" cy="2934329"/>
          </a:xfrm>
          <a:prstGeom prst="rect">
            <a:avLst/>
          </a:prstGeom>
          <a:noFill/>
          <a:effectLst>
            <a:outerShdw blurRad="161682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1500" b="1" i="1" spc="-300" dirty="0">
                <a:solidFill>
                  <a:schemeClr val="bg1"/>
                </a:solidFill>
                <a:latin typeface="Montserrat Black" pitchFamily="2" charset="77"/>
              </a:rPr>
              <a:t>WHO</a:t>
            </a:r>
          </a:p>
          <a:p>
            <a:pPr algn="r">
              <a:lnSpc>
                <a:spcPct val="80000"/>
              </a:lnSpc>
            </a:pPr>
            <a:r>
              <a:rPr lang="en-US" sz="11500" b="1" i="1" spc="-300" dirty="0">
                <a:solidFill>
                  <a:schemeClr val="bg1"/>
                </a:solidFill>
                <a:latin typeface="Montserrat Black" pitchFamily="2" charset="77"/>
              </a:rPr>
              <a:t>AM 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7348B9-2056-F081-90D4-30AA5E5D5B40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2</a:t>
            </a:r>
          </a:p>
        </p:txBody>
      </p:sp>
    </p:spTree>
    <p:extLst>
      <p:ext uri="{BB962C8B-B14F-4D97-AF65-F5344CB8AC3E}">
        <p14:creationId xmlns:p14="http://schemas.microsoft.com/office/powerpoint/2010/main" val="19029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5153F576-71FE-BAEE-3A03-402E654E5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40360" y="0"/>
            <a:ext cx="19432360" cy="6858000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DFEEF63C-48CB-B720-9B8F-F5969FCC4255}"/>
              </a:ext>
            </a:extLst>
          </p:cNvPr>
          <p:cNvSpPr/>
          <p:nvPr/>
        </p:nvSpPr>
        <p:spPr>
          <a:xfrm>
            <a:off x="3759200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B7B7D17-1E64-F6F0-1306-7CCB41D47E90}"/>
              </a:ext>
            </a:extLst>
          </p:cNvPr>
          <p:cNvSpPr/>
          <p:nvPr/>
        </p:nvSpPr>
        <p:spPr>
          <a:xfrm>
            <a:off x="4148667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0530B321-730D-0D3A-88C5-C428FD87622F}"/>
              </a:ext>
            </a:extLst>
          </p:cNvPr>
          <p:cNvSpPr/>
          <p:nvPr/>
        </p:nvSpPr>
        <p:spPr>
          <a:xfrm>
            <a:off x="4529667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A0462F6-5339-B02D-7563-F950ABE8040E}"/>
              </a:ext>
            </a:extLst>
          </p:cNvPr>
          <p:cNvGrpSpPr/>
          <p:nvPr/>
        </p:nvGrpSpPr>
        <p:grpSpPr>
          <a:xfrm>
            <a:off x="4993614" y="763607"/>
            <a:ext cx="5395911" cy="1822187"/>
            <a:chOff x="5984893" y="473844"/>
            <a:chExt cx="5395911" cy="18221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AAE11FD-3FA9-839D-C3EE-94790FBA8C74}"/>
                </a:ext>
              </a:extLst>
            </p:cNvPr>
            <p:cNvGrpSpPr/>
            <p:nvPr/>
          </p:nvGrpSpPr>
          <p:grpSpPr>
            <a:xfrm>
              <a:off x="5984893" y="879427"/>
              <a:ext cx="1416604" cy="1416604"/>
              <a:chOff x="6383653" y="807297"/>
              <a:chExt cx="1416604" cy="141660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35073FA-662D-FEDF-AE6D-ED6A54489277}"/>
                  </a:ext>
                </a:extLst>
              </p:cNvPr>
              <p:cNvSpPr/>
              <p:nvPr/>
            </p:nvSpPr>
            <p:spPr>
              <a:xfrm rot="21104757">
                <a:off x="6383653" y="807297"/>
                <a:ext cx="1416604" cy="1416604"/>
              </a:xfrm>
              <a:prstGeom prst="ellipse">
                <a:avLst/>
              </a:prstGeom>
              <a:solidFill>
                <a:srgbClr val="ED7214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9BEDB3C-2988-439C-F6C8-1FF9D51EF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3727" y="1044494"/>
                <a:ext cx="636863" cy="963061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EF2DCD-8A54-073F-1E08-9701333644C4}"/>
                </a:ext>
              </a:extLst>
            </p:cNvPr>
            <p:cNvSpPr txBox="1"/>
            <p:nvPr/>
          </p:nvSpPr>
          <p:spPr>
            <a:xfrm rot="21104757">
              <a:off x="7135907" y="473844"/>
              <a:ext cx="42448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rgbClr val="D73E2E"/>
                    </a:glow>
                  </a:effectLst>
                  <a:latin typeface="Montserrat Black" pitchFamily="2" charset="77"/>
                </a:rPr>
                <a:t>John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39700">
                    <a:srgbClr val="D73E2E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BF02476-887B-BA2C-83E6-2A86650D303E}"/>
              </a:ext>
            </a:extLst>
          </p:cNvPr>
          <p:cNvSpPr txBox="1"/>
          <p:nvPr/>
        </p:nvSpPr>
        <p:spPr>
          <a:xfrm>
            <a:off x="5821682" y="3043547"/>
            <a:ext cx="5314122" cy="27392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Following the Lord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Learning from the Lord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Serving the Lord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76AB57-55FE-7343-81C8-11F2C01EFDF4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7</a:t>
            </a:r>
          </a:p>
        </p:txBody>
      </p:sp>
    </p:spTree>
    <p:extLst>
      <p:ext uri="{BB962C8B-B14F-4D97-AF65-F5344CB8AC3E}">
        <p14:creationId xmlns:p14="http://schemas.microsoft.com/office/powerpoint/2010/main" val="39963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49649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663ED-FE5A-78DB-5F33-B68EFEDC1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7958"/>
            <a:ext cx="12191999" cy="7334924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3A1E7800-A72E-4A0D-B456-762383D07965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AB3BE-7F78-376D-A0CA-803BB550275C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8</a:t>
            </a:r>
          </a:p>
        </p:txBody>
      </p:sp>
    </p:spTree>
    <p:extLst>
      <p:ext uri="{BB962C8B-B14F-4D97-AF65-F5344CB8AC3E}">
        <p14:creationId xmlns:p14="http://schemas.microsoft.com/office/powerpoint/2010/main" val="1818741211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F22089-46EA-ACBF-FA4D-DBEF5840B23F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716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3EAC5-25F8-2973-1C9F-50A3127CCEEE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2B803-2BB2-38B7-4E24-2220D3C7FC7C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297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2D86EC-383A-1530-BD01-34DAF3D0D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3317" y="0"/>
            <a:ext cx="13635317" cy="6857999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AEB4705F-DD76-FFFB-6C5A-81317ABA76BA}"/>
              </a:ext>
            </a:extLst>
          </p:cNvPr>
          <p:cNvSpPr/>
          <p:nvPr/>
        </p:nvSpPr>
        <p:spPr>
          <a:xfrm>
            <a:off x="2810936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CC1B8D2-21B9-AA37-EAC5-2BD1FA72F918}"/>
              </a:ext>
            </a:extLst>
          </p:cNvPr>
          <p:cNvSpPr/>
          <p:nvPr/>
        </p:nvSpPr>
        <p:spPr>
          <a:xfrm>
            <a:off x="3200403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EC8CF3C2-35C8-A18C-59BE-84EF517315A7}"/>
              </a:ext>
            </a:extLst>
          </p:cNvPr>
          <p:cNvSpPr/>
          <p:nvPr/>
        </p:nvSpPr>
        <p:spPr>
          <a:xfrm>
            <a:off x="3581403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4D048-FB61-CA38-3553-6D5092572F93}"/>
              </a:ext>
            </a:extLst>
          </p:cNvPr>
          <p:cNvGrpSpPr/>
          <p:nvPr/>
        </p:nvGrpSpPr>
        <p:grpSpPr>
          <a:xfrm>
            <a:off x="4120626" y="441137"/>
            <a:ext cx="5395911" cy="1822187"/>
            <a:chOff x="5984893" y="473844"/>
            <a:chExt cx="5395911" cy="18221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992917-05F3-9B6D-4D3A-07EE44A800B8}"/>
                </a:ext>
              </a:extLst>
            </p:cNvPr>
            <p:cNvGrpSpPr/>
            <p:nvPr/>
          </p:nvGrpSpPr>
          <p:grpSpPr>
            <a:xfrm>
              <a:off x="5984893" y="879427"/>
              <a:ext cx="1416604" cy="1416604"/>
              <a:chOff x="6383653" y="807297"/>
              <a:chExt cx="1416604" cy="1416604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1ABC6D5-3CCC-FD31-A5B1-49D2D72DA709}"/>
                  </a:ext>
                </a:extLst>
              </p:cNvPr>
              <p:cNvSpPr/>
              <p:nvPr/>
            </p:nvSpPr>
            <p:spPr>
              <a:xfrm rot="21104757">
                <a:off x="6383653" y="807297"/>
                <a:ext cx="1416604" cy="1416604"/>
              </a:xfrm>
              <a:prstGeom prst="ellipse">
                <a:avLst/>
              </a:prstGeom>
              <a:solidFill>
                <a:srgbClr val="ED7214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A48D6B7-BD74-BE73-21CB-E0A7C285B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3727" y="1044494"/>
                <a:ext cx="636863" cy="963061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80935E-3899-F94D-1ACA-15214179BE16}"/>
                </a:ext>
              </a:extLst>
            </p:cNvPr>
            <p:cNvSpPr txBox="1"/>
            <p:nvPr/>
          </p:nvSpPr>
          <p:spPr>
            <a:xfrm rot="21104757">
              <a:off x="7135907" y="473844"/>
              <a:ext cx="42448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rgbClr val="D73E2E"/>
                    </a:glow>
                  </a:effectLst>
                  <a:latin typeface="Montserrat Black" pitchFamily="2" charset="77"/>
                </a:rPr>
                <a:t>John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39700">
                    <a:srgbClr val="D73E2E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42E9EE3-D0D3-E1BE-9CEC-19E44E1DEF1A}"/>
              </a:ext>
            </a:extLst>
          </p:cNvPr>
          <p:cNvSpPr txBox="1"/>
          <p:nvPr/>
        </p:nvSpPr>
        <p:spPr>
          <a:xfrm>
            <a:off x="5042711" y="2581892"/>
            <a:ext cx="6500731" cy="27392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John in later life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The book of Revelation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The second coming of Christ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62324B-4C96-03EC-8506-8FE3038126C0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9</a:t>
            </a:r>
          </a:p>
        </p:txBody>
      </p:sp>
    </p:spTree>
    <p:extLst>
      <p:ext uri="{BB962C8B-B14F-4D97-AF65-F5344CB8AC3E}">
        <p14:creationId xmlns:p14="http://schemas.microsoft.com/office/powerpoint/2010/main" val="17547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575442-D8A6-6E6B-0769-DE8B3553C0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057" y="-364373"/>
            <a:ext cx="13126114" cy="7535196"/>
          </a:xfrm>
          <a:prstGeom prst="rect">
            <a:avLst/>
          </a:pr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2EF8BCF9-760F-F75C-F6D9-C27C72D2CFF8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A759B-DCEC-49ED-9A4F-CEBC9B748B7E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10</a:t>
            </a:r>
          </a:p>
        </p:txBody>
      </p:sp>
    </p:spTree>
    <p:extLst>
      <p:ext uri="{BB962C8B-B14F-4D97-AF65-F5344CB8AC3E}">
        <p14:creationId xmlns:p14="http://schemas.microsoft.com/office/powerpoint/2010/main" val="938830509"/>
      </p:ext>
    </p:extLst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2D86EC-383A-1530-BD01-34DAF3D0D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3317" y="0"/>
            <a:ext cx="13635317" cy="6857999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AEB4705F-DD76-FFFB-6C5A-81317ABA76BA}"/>
              </a:ext>
            </a:extLst>
          </p:cNvPr>
          <p:cNvSpPr/>
          <p:nvPr/>
        </p:nvSpPr>
        <p:spPr>
          <a:xfrm>
            <a:off x="4964856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CC1B8D2-21B9-AA37-EAC5-2BD1FA72F918}"/>
              </a:ext>
            </a:extLst>
          </p:cNvPr>
          <p:cNvSpPr/>
          <p:nvPr/>
        </p:nvSpPr>
        <p:spPr>
          <a:xfrm>
            <a:off x="5354323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EC8CF3C2-35C8-A18C-59BE-84EF517315A7}"/>
              </a:ext>
            </a:extLst>
          </p:cNvPr>
          <p:cNvSpPr/>
          <p:nvPr/>
        </p:nvSpPr>
        <p:spPr>
          <a:xfrm>
            <a:off x="5735323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4D048-FB61-CA38-3553-6D5092572F93}"/>
              </a:ext>
            </a:extLst>
          </p:cNvPr>
          <p:cNvGrpSpPr/>
          <p:nvPr/>
        </p:nvGrpSpPr>
        <p:grpSpPr>
          <a:xfrm>
            <a:off x="6274546" y="441137"/>
            <a:ext cx="5395911" cy="1822187"/>
            <a:chOff x="5984893" y="473844"/>
            <a:chExt cx="5395911" cy="18221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992917-05F3-9B6D-4D3A-07EE44A800B8}"/>
                </a:ext>
              </a:extLst>
            </p:cNvPr>
            <p:cNvGrpSpPr/>
            <p:nvPr/>
          </p:nvGrpSpPr>
          <p:grpSpPr>
            <a:xfrm>
              <a:off x="5984893" y="879427"/>
              <a:ext cx="1416604" cy="1416604"/>
              <a:chOff x="6383653" y="807297"/>
              <a:chExt cx="1416604" cy="1416604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1ABC6D5-3CCC-FD31-A5B1-49D2D72DA709}"/>
                  </a:ext>
                </a:extLst>
              </p:cNvPr>
              <p:cNvSpPr/>
              <p:nvPr/>
            </p:nvSpPr>
            <p:spPr>
              <a:xfrm rot="21104757">
                <a:off x="6383653" y="807297"/>
                <a:ext cx="1416604" cy="1416604"/>
              </a:xfrm>
              <a:prstGeom prst="ellipse">
                <a:avLst/>
              </a:prstGeom>
              <a:solidFill>
                <a:srgbClr val="ED7214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A48D6B7-BD74-BE73-21CB-E0A7C285B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3727" y="1044494"/>
                <a:ext cx="636863" cy="963061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80935E-3899-F94D-1ACA-15214179BE16}"/>
                </a:ext>
              </a:extLst>
            </p:cNvPr>
            <p:cNvSpPr txBox="1"/>
            <p:nvPr/>
          </p:nvSpPr>
          <p:spPr>
            <a:xfrm rot="21104757">
              <a:off x="7135907" y="473844"/>
              <a:ext cx="42448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rgbClr val="D73E2E"/>
                    </a:glow>
                  </a:effectLst>
                  <a:latin typeface="Montserrat Black" pitchFamily="2" charset="77"/>
                </a:rPr>
                <a:t>John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39700">
                    <a:srgbClr val="D73E2E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42E9EE3-D0D3-E1BE-9CEC-19E44E1DEF1A}"/>
              </a:ext>
            </a:extLst>
          </p:cNvPr>
          <p:cNvSpPr txBox="1"/>
          <p:nvPr/>
        </p:nvSpPr>
        <p:spPr>
          <a:xfrm>
            <a:off x="7528261" y="2548820"/>
            <a:ext cx="6500731" cy="27392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Death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Judgement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New Jerusalem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395930-F60B-FCD6-FAC5-86B242F09862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11</a:t>
            </a:r>
          </a:p>
        </p:txBody>
      </p:sp>
    </p:spTree>
    <p:extLst>
      <p:ext uri="{BB962C8B-B14F-4D97-AF65-F5344CB8AC3E}">
        <p14:creationId xmlns:p14="http://schemas.microsoft.com/office/powerpoint/2010/main" val="76747361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F9380C-2B24-5ABD-51AD-4E537223B80E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540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2A060A-8D9E-BAFA-72A9-3651F651D2D8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77EB8-88F8-D799-F906-730CF1DA3DC6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3360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5A7D2C-16F8-5106-3051-2F42A6F04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12DA090B-B94A-E501-1092-6D785AEBDCBD}"/>
              </a:ext>
            </a:extLst>
          </p:cNvPr>
          <p:cNvSpPr/>
          <p:nvPr/>
        </p:nvSpPr>
        <p:spPr>
          <a:xfrm>
            <a:off x="-4856480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911314D-B01D-3920-9F0A-9A630AF933EA}"/>
              </a:ext>
            </a:extLst>
          </p:cNvPr>
          <p:cNvSpPr/>
          <p:nvPr/>
        </p:nvSpPr>
        <p:spPr>
          <a:xfrm>
            <a:off x="-5208693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FE97C2D-CD10-D9AD-A33A-7870DF7CDBE3}"/>
              </a:ext>
            </a:extLst>
          </p:cNvPr>
          <p:cNvSpPr/>
          <p:nvPr/>
        </p:nvSpPr>
        <p:spPr>
          <a:xfrm>
            <a:off x="-5567680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9B508C-93FC-E2E7-9DB8-12B7005F608A}"/>
              </a:ext>
            </a:extLst>
          </p:cNvPr>
          <p:cNvSpPr txBox="1"/>
          <p:nvPr/>
        </p:nvSpPr>
        <p:spPr>
          <a:xfrm>
            <a:off x="738757" y="1014607"/>
            <a:ext cx="54200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/>
                <a:latin typeface="Montserrat ExtraBold" pitchFamily="2" charset="77"/>
              </a:rPr>
              <a:t>Who is </a:t>
            </a:r>
            <a:r>
              <a:rPr lang="en-US" sz="4400" b="1" dirty="0">
                <a:solidFill>
                  <a:srgbClr val="F2B53E"/>
                </a:solidFill>
                <a:effectLst/>
                <a:latin typeface="Montserrat ExtraBold" pitchFamily="2" charset="77"/>
              </a:rPr>
              <a:t>Jesus?</a:t>
            </a:r>
            <a:endParaRPr lang="en-US" sz="4400" b="1" dirty="0">
              <a:effectLst/>
              <a:latin typeface="Montserrat ExtraBol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D6A62C-3F16-B58B-7F46-A9211F50D4E8}"/>
              </a:ext>
            </a:extLst>
          </p:cNvPr>
          <p:cNvSpPr txBox="1"/>
          <p:nvPr/>
        </p:nvSpPr>
        <p:spPr>
          <a:xfrm>
            <a:off x="1177713" y="2203627"/>
            <a:ext cx="4178683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0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Why follow Him?</a:t>
            </a:r>
          </a:p>
          <a:p>
            <a:pPr>
              <a:spcAft>
                <a:spcPts val="2400"/>
              </a:spcAft>
            </a:pPr>
            <a:r>
              <a:rPr lang="en-US" sz="40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Is He calling you to follow Him?</a:t>
            </a:r>
          </a:p>
          <a:p>
            <a:pPr>
              <a:spcAft>
                <a:spcPts val="2400"/>
              </a:spcAft>
            </a:pPr>
            <a:r>
              <a:rPr lang="en-US" sz="40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How can I become a follower of Jesus?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63967C9A-99A5-D161-F395-CE71EDAC2217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541422-6E50-EA09-8836-16E1643C8CBA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1</a:t>
            </a:r>
          </a:p>
        </p:txBody>
      </p:sp>
    </p:spTree>
    <p:extLst>
      <p:ext uri="{BB962C8B-B14F-4D97-AF65-F5344CB8AC3E}">
        <p14:creationId xmlns:p14="http://schemas.microsoft.com/office/powerpoint/2010/main" val="16882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747 0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DBBA44-E05D-1785-2096-A1E07143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1FADA8-7D7C-934E-59C6-0B65D54B21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329" y="617454"/>
            <a:ext cx="5623090" cy="5623090"/>
          </a:xfrm>
          <a:prstGeom prst="ellipse">
            <a:avLst/>
          </a:prstGeom>
          <a:ln w="254000">
            <a:solidFill>
              <a:srgbClr val="764080"/>
            </a:solidFill>
          </a:ln>
          <a:effectLst>
            <a:outerShdw blurRad="186114" dist="38100" dir="2700000" algn="tl" rotWithShape="0">
              <a:prstClr val="black">
                <a:alpha val="61544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759A3E-FC3A-ED1F-4D4C-7EAC715FD28F}"/>
              </a:ext>
            </a:extLst>
          </p:cNvPr>
          <p:cNvSpPr txBox="1"/>
          <p:nvPr/>
        </p:nvSpPr>
        <p:spPr>
          <a:xfrm rot="21145754">
            <a:off x="168812" y="2388555"/>
            <a:ext cx="5618376" cy="2934329"/>
          </a:xfrm>
          <a:prstGeom prst="rect">
            <a:avLst/>
          </a:prstGeom>
          <a:noFill/>
          <a:effectLst>
            <a:outerShdw blurRad="161682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1500" b="1" i="1" spc="-300" dirty="0">
                <a:solidFill>
                  <a:schemeClr val="bg1"/>
                </a:solidFill>
                <a:latin typeface="Montserrat Black" pitchFamily="2" charset="77"/>
              </a:rPr>
              <a:t>WHO</a:t>
            </a:r>
          </a:p>
          <a:p>
            <a:pPr algn="r">
              <a:lnSpc>
                <a:spcPct val="80000"/>
              </a:lnSpc>
            </a:pPr>
            <a:r>
              <a:rPr lang="en-US" sz="11500" b="1" i="1" spc="-300" dirty="0">
                <a:solidFill>
                  <a:schemeClr val="bg1"/>
                </a:solidFill>
                <a:latin typeface="Montserrat Black" pitchFamily="2" charset="77"/>
              </a:rPr>
              <a:t>AM 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ECFB1-F9E0-8EE8-EA31-FEE7ED0147BA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2</a:t>
            </a:r>
          </a:p>
        </p:txBody>
      </p:sp>
    </p:spTree>
    <p:extLst>
      <p:ext uri="{BB962C8B-B14F-4D97-AF65-F5344CB8AC3E}">
        <p14:creationId xmlns:p14="http://schemas.microsoft.com/office/powerpoint/2010/main" val="23409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D51CC6-C8EA-993A-C1BE-51116638A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100"/>
            <a:ext cx="12192000" cy="7174670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BBE9C0DA-078E-6072-CE49-2049849A52C8}"/>
              </a:ext>
            </a:extLst>
          </p:cNvPr>
          <p:cNvSpPr/>
          <p:nvPr/>
        </p:nvSpPr>
        <p:spPr>
          <a:xfrm>
            <a:off x="-3839138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A91D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25264C8-DFA3-30F6-B227-BFE3912A17B1}"/>
              </a:ext>
            </a:extLst>
          </p:cNvPr>
          <p:cNvSpPr/>
          <p:nvPr/>
        </p:nvSpPr>
        <p:spPr>
          <a:xfrm>
            <a:off x="-4191351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A91D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8787F4B0-890B-4E6E-9928-1130B24F969A}"/>
              </a:ext>
            </a:extLst>
          </p:cNvPr>
          <p:cNvSpPr/>
          <p:nvPr/>
        </p:nvSpPr>
        <p:spPr>
          <a:xfrm>
            <a:off x="-4550338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A91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01CE7B-D972-93DA-FBB7-A4AFA4468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735" y="666919"/>
            <a:ext cx="3437721" cy="34377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423D9A9-3E2A-002C-FAE1-53B7911B2864}"/>
              </a:ext>
            </a:extLst>
          </p:cNvPr>
          <p:cNvGrpSpPr/>
          <p:nvPr/>
        </p:nvGrpSpPr>
        <p:grpSpPr>
          <a:xfrm>
            <a:off x="843543" y="630610"/>
            <a:ext cx="5395911" cy="1822187"/>
            <a:chOff x="5984893" y="473844"/>
            <a:chExt cx="5395911" cy="182218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29D1DE-67EE-DCB8-4A2F-2BE9BB8F93BF}"/>
                </a:ext>
              </a:extLst>
            </p:cNvPr>
            <p:cNvGrpSpPr/>
            <p:nvPr/>
          </p:nvGrpSpPr>
          <p:grpSpPr>
            <a:xfrm>
              <a:off x="5984893" y="879427"/>
              <a:ext cx="1416604" cy="1416604"/>
              <a:chOff x="6383653" y="807297"/>
              <a:chExt cx="1416604" cy="141660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9B8F213-135D-04C6-1D7A-7C80AE66C9EA}"/>
                  </a:ext>
                </a:extLst>
              </p:cNvPr>
              <p:cNvSpPr/>
              <p:nvPr/>
            </p:nvSpPr>
            <p:spPr>
              <a:xfrm rot="21104757">
                <a:off x="6383653" y="807297"/>
                <a:ext cx="1416604" cy="1416604"/>
              </a:xfrm>
              <a:prstGeom prst="ellipse">
                <a:avLst/>
              </a:prstGeom>
              <a:solidFill>
                <a:srgbClr val="764080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B351BAE-1A14-C00F-A01B-1D700D398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54344">
                <a:off x="6776852" y="1024174"/>
                <a:ext cx="631572" cy="963061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F153C2-4435-8E67-DB3F-C16840B88DA3}"/>
                </a:ext>
              </a:extLst>
            </p:cNvPr>
            <p:cNvSpPr txBox="1"/>
            <p:nvPr/>
          </p:nvSpPr>
          <p:spPr>
            <a:xfrm rot="21104757">
              <a:off x="7135907" y="473844"/>
              <a:ext cx="42448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1"/>
                    </a:glow>
                  </a:effectLst>
                  <a:latin typeface="Montserrat Black" pitchFamily="2" charset="77"/>
                </a:rPr>
                <a:t>Judas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39700">
                    <a:schemeClr val="accent1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3A800AC-BF6E-9BF0-89A9-751C6F5DE219}"/>
              </a:ext>
            </a:extLst>
          </p:cNvPr>
          <p:cNvSpPr txBox="1"/>
          <p:nvPr/>
        </p:nvSpPr>
        <p:spPr>
          <a:xfrm>
            <a:off x="1177142" y="2882151"/>
            <a:ext cx="5055297" cy="27392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He fooled the others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He ignored the truth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He put money first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3824B1ED-8219-3A19-BEE9-505B7CBE89C7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A9617-9020-109B-742D-DDD7C219FC28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12</a:t>
            </a:r>
          </a:p>
        </p:txBody>
      </p:sp>
    </p:spTree>
    <p:extLst>
      <p:ext uri="{BB962C8B-B14F-4D97-AF65-F5344CB8AC3E}">
        <p14:creationId xmlns:p14="http://schemas.microsoft.com/office/powerpoint/2010/main" val="22436715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41068 0.25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4" y="1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2413F5-EEC7-A606-4678-C479125A1DB9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349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2A060A-8D9E-BAFA-72A9-3651F651D2D8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030F3-854C-F8C4-A94A-74F1C87F9B08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8172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305192-A26E-6B09-DD36-E6F9A888A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549787"/>
            <a:ext cx="12191998" cy="7957573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D8D3E9CC-A2A6-667F-92B8-75BF60B33C07}"/>
              </a:ext>
            </a:extLst>
          </p:cNvPr>
          <p:cNvSpPr/>
          <p:nvPr/>
        </p:nvSpPr>
        <p:spPr>
          <a:xfrm>
            <a:off x="-5758552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A91D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0AB0B92E-534E-933A-0097-5728F7DFAB2C}"/>
              </a:ext>
            </a:extLst>
          </p:cNvPr>
          <p:cNvSpPr/>
          <p:nvPr/>
        </p:nvSpPr>
        <p:spPr>
          <a:xfrm>
            <a:off x="-6110765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A91D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4462E04-8F97-CBFE-BDDC-2BC766425787}"/>
              </a:ext>
            </a:extLst>
          </p:cNvPr>
          <p:cNvSpPr/>
          <p:nvPr/>
        </p:nvSpPr>
        <p:spPr>
          <a:xfrm>
            <a:off x="-6469752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A91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CAA47-D4BD-201F-42A1-31C167E598D0}"/>
              </a:ext>
            </a:extLst>
          </p:cNvPr>
          <p:cNvSpPr txBox="1"/>
          <p:nvPr/>
        </p:nvSpPr>
        <p:spPr>
          <a:xfrm>
            <a:off x="1004148" y="1473465"/>
            <a:ext cx="3378382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The beginning of the end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The missed opportunity to repent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153A8C2-987D-10B4-C97E-9540A94A80AD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451A96-AF7E-F632-6691-1E934DFC00C7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13</a:t>
            </a:r>
          </a:p>
        </p:txBody>
      </p:sp>
    </p:spTree>
    <p:extLst>
      <p:ext uri="{BB962C8B-B14F-4D97-AF65-F5344CB8AC3E}">
        <p14:creationId xmlns:p14="http://schemas.microsoft.com/office/powerpoint/2010/main" val="28253445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3F070E-CC40-604D-EDCD-DA1CCD0C5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232" y="-578224"/>
            <a:ext cx="5974587" cy="8444753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B8EB3C2E-3481-31E5-779A-A6CBE792BD2B}"/>
              </a:ext>
            </a:extLst>
          </p:cNvPr>
          <p:cNvSpPr/>
          <p:nvPr/>
        </p:nvSpPr>
        <p:spPr>
          <a:xfrm>
            <a:off x="-3668529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A91D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EE7C50D4-382A-C33D-E8C1-5E0B37B113B8}"/>
              </a:ext>
            </a:extLst>
          </p:cNvPr>
          <p:cNvSpPr/>
          <p:nvPr/>
        </p:nvSpPr>
        <p:spPr>
          <a:xfrm>
            <a:off x="-4020742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A91D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F5561C7F-C523-AB49-E1C4-3134D0ABD7D3}"/>
              </a:ext>
            </a:extLst>
          </p:cNvPr>
          <p:cNvSpPr/>
          <p:nvPr/>
        </p:nvSpPr>
        <p:spPr>
          <a:xfrm>
            <a:off x="-4379729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A91D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F8CB4D-ECAB-42F0-3A6B-C945B8F2D3AE}"/>
              </a:ext>
            </a:extLst>
          </p:cNvPr>
          <p:cNvGrpSpPr/>
          <p:nvPr/>
        </p:nvGrpSpPr>
        <p:grpSpPr>
          <a:xfrm>
            <a:off x="1209090" y="630610"/>
            <a:ext cx="5395911" cy="1822187"/>
            <a:chOff x="5984893" y="473844"/>
            <a:chExt cx="5395911" cy="182218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D6E2C4B-3D17-9C02-B216-2AD27A1F2F18}"/>
                </a:ext>
              </a:extLst>
            </p:cNvPr>
            <p:cNvGrpSpPr/>
            <p:nvPr/>
          </p:nvGrpSpPr>
          <p:grpSpPr>
            <a:xfrm>
              <a:off x="5984893" y="879427"/>
              <a:ext cx="1416604" cy="1416604"/>
              <a:chOff x="6383653" y="807297"/>
              <a:chExt cx="1416604" cy="1416604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78ACF2F-CA77-6067-A802-78355C8E8A94}"/>
                  </a:ext>
                </a:extLst>
              </p:cNvPr>
              <p:cNvSpPr/>
              <p:nvPr/>
            </p:nvSpPr>
            <p:spPr>
              <a:xfrm rot="21104757">
                <a:off x="6383653" y="807297"/>
                <a:ext cx="1416604" cy="1416604"/>
              </a:xfrm>
              <a:prstGeom prst="ellipse">
                <a:avLst/>
              </a:prstGeom>
              <a:solidFill>
                <a:srgbClr val="764080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4811C3A-0EC5-F527-1B4C-2BA108A27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54344">
                <a:off x="6776852" y="1024174"/>
                <a:ext cx="631572" cy="963061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91B4DA-89CE-910B-1D1C-2A8B3F2708C5}"/>
                </a:ext>
              </a:extLst>
            </p:cNvPr>
            <p:cNvSpPr txBox="1"/>
            <p:nvPr/>
          </p:nvSpPr>
          <p:spPr>
            <a:xfrm rot="21104757">
              <a:off x="7135907" y="473844"/>
              <a:ext cx="42448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1"/>
                    </a:glow>
                  </a:effectLst>
                  <a:latin typeface="Montserrat Black" pitchFamily="2" charset="77"/>
                </a:rPr>
                <a:t>Judas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39700">
                    <a:schemeClr val="accent1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EB8619F-DC6A-2E67-A563-3126F5469C00}"/>
              </a:ext>
            </a:extLst>
          </p:cNvPr>
          <p:cNvSpPr txBox="1"/>
          <p:nvPr/>
        </p:nvSpPr>
        <p:spPr>
          <a:xfrm>
            <a:off x="2036960" y="2868980"/>
            <a:ext cx="2777020" cy="31085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The act of betrayal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The tragedy of it all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C3B07D5-3C60-65EB-327E-5DC0C776E32A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C7DC1D-E90F-7EEB-EA02-5E44AF9E1403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14</a:t>
            </a:r>
          </a:p>
        </p:txBody>
      </p:sp>
    </p:spTree>
    <p:extLst>
      <p:ext uri="{BB962C8B-B14F-4D97-AF65-F5344CB8AC3E}">
        <p14:creationId xmlns:p14="http://schemas.microsoft.com/office/powerpoint/2010/main" val="28454871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2E1C50-392F-DAFC-0295-E3FD23223448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045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04C341-50DF-BB71-0FE7-94DC4B8D1EA4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22B8C-90A8-EB3E-DE09-CB219CC9BFDC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2558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DBBA44-E05D-1785-2096-A1E07143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1FADA8-7D7C-934E-59C6-0B65D54B21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329" y="617454"/>
            <a:ext cx="5623090" cy="5623090"/>
          </a:xfrm>
          <a:prstGeom prst="ellipse">
            <a:avLst/>
          </a:prstGeom>
          <a:ln w="254000">
            <a:solidFill>
              <a:srgbClr val="764080"/>
            </a:solidFill>
          </a:ln>
          <a:effectLst>
            <a:outerShdw blurRad="186114" dist="38100" dir="2700000" algn="tl" rotWithShape="0">
              <a:prstClr val="black">
                <a:alpha val="61544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759A3E-FC3A-ED1F-4D4C-7EAC715FD28F}"/>
              </a:ext>
            </a:extLst>
          </p:cNvPr>
          <p:cNvSpPr txBox="1"/>
          <p:nvPr/>
        </p:nvSpPr>
        <p:spPr>
          <a:xfrm rot="21145754">
            <a:off x="168812" y="2388555"/>
            <a:ext cx="5618376" cy="2934329"/>
          </a:xfrm>
          <a:prstGeom prst="rect">
            <a:avLst/>
          </a:prstGeom>
          <a:noFill/>
          <a:effectLst>
            <a:outerShdw blurRad="161682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1500" b="1" i="1" spc="-300" dirty="0">
                <a:solidFill>
                  <a:schemeClr val="bg1"/>
                </a:solidFill>
                <a:latin typeface="Montserrat Black" pitchFamily="2" charset="77"/>
              </a:rPr>
              <a:t>WHO</a:t>
            </a:r>
          </a:p>
          <a:p>
            <a:pPr algn="r">
              <a:lnSpc>
                <a:spcPct val="80000"/>
              </a:lnSpc>
            </a:pPr>
            <a:r>
              <a:rPr lang="en-US" sz="11500" b="1" i="1" spc="-300" dirty="0">
                <a:solidFill>
                  <a:schemeClr val="bg1"/>
                </a:solidFill>
                <a:latin typeface="Montserrat Black" pitchFamily="2" charset="77"/>
              </a:rPr>
              <a:t>AM 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1C0C1E-701C-228F-E884-666DDF18D592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2</a:t>
            </a:r>
          </a:p>
        </p:txBody>
      </p:sp>
    </p:spTree>
    <p:extLst>
      <p:ext uri="{BB962C8B-B14F-4D97-AF65-F5344CB8AC3E}">
        <p14:creationId xmlns:p14="http://schemas.microsoft.com/office/powerpoint/2010/main" val="25010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1FB9AD-4E73-5CB5-6E6C-FE0FF40C92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9918" y="-1157293"/>
            <a:ext cx="12048066" cy="8015294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1FCC39F5-9DB8-6A98-421F-88BC1A7B3FC7}"/>
              </a:ext>
            </a:extLst>
          </p:cNvPr>
          <p:cNvSpPr/>
          <p:nvPr/>
        </p:nvSpPr>
        <p:spPr>
          <a:xfrm>
            <a:off x="-4682913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C6DF75F-201A-9B49-4281-B49FD3D0B540}"/>
              </a:ext>
            </a:extLst>
          </p:cNvPr>
          <p:cNvSpPr/>
          <p:nvPr/>
        </p:nvSpPr>
        <p:spPr>
          <a:xfrm>
            <a:off x="-5035126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4B967B7-ED95-6089-D980-E9E81E64E9A8}"/>
              </a:ext>
            </a:extLst>
          </p:cNvPr>
          <p:cNvSpPr/>
          <p:nvPr/>
        </p:nvSpPr>
        <p:spPr>
          <a:xfrm>
            <a:off x="-5394113" y="-38100"/>
            <a:ext cx="12048066" cy="6934200"/>
          </a:xfrm>
          <a:prstGeom prst="parallelogram">
            <a:avLst>
              <a:gd name="adj" fmla="val 17736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80A62A-C0AE-985F-9289-6E42C9C24612}"/>
              </a:ext>
            </a:extLst>
          </p:cNvPr>
          <p:cNvGrpSpPr/>
          <p:nvPr/>
        </p:nvGrpSpPr>
        <p:grpSpPr>
          <a:xfrm>
            <a:off x="561852" y="677401"/>
            <a:ext cx="6453628" cy="1775396"/>
            <a:chOff x="5984893" y="520635"/>
            <a:chExt cx="6453628" cy="177539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1605E74-31CE-40CB-227A-74937F181F44}"/>
                </a:ext>
              </a:extLst>
            </p:cNvPr>
            <p:cNvGrpSpPr/>
            <p:nvPr/>
          </p:nvGrpSpPr>
          <p:grpSpPr>
            <a:xfrm>
              <a:off x="5984893" y="879427"/>
              <a:ext cx="1416604" cy="1416604"/>
              <a:chOff x="6383653" y="807297"/>
              <a:chExt cx="1416604" cy="141660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3FDE568-53F1-7387-B5E4-6CEC59B4E888}"/>
                  </a:ext>
                </a:extLst>
              </p:cNvPr>
              <p:cNvSpPr/>
              <p:nvPr/>
            </p:nvSpPr>
            <p:spPr>
              <a:xfrm rot="21104757">
                <a:off x="6383653" y="807297"/>
                <a:ext cx="1416604" cy="1416604"/>
              </a:xfrm>
              <a:prstGeom prst="ellipse">
                <a:avLst/>
              </a:prstGeom>
              <a:solidFill>
                <a:schemeClr val="accent6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C715CB6-67E2-C3D6-02AD-7F2F648106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5087"/>
              <a:stretch/>
            </p:blipFill>
            <p:spPr>
              <a:xfrm rot="20780737">
                <a:off x="6758494" y="828617"/>
                <a:ext cx="540861" cy="1257747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931567-317C-8972-6003-0917D48BC8C8}"/>
                </a:ext>
              </a:extLst>
            </p:cNvPr>
            <p:cNvSpPr txBox="1"/>
            <p:nvPr/>
          </p:nvSpPr>
          <p:spPr>
            <a:xfrm rot="21104757">
              <a:off x="7130400" y="520635"/>
              <a:ext cx="53081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1"/>
                    </a:glow>
                  </a:effectLst>
                  <a:latin typeface="Montserrat Black" pitchFamily="2" charset="77"/>
                </a:rPr>
                <a:t>Andrew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2ABC22-0D19-03D4-5570-FE2B668C2CD6}"/>
              </a:ext>
            </a:extLst>
          </p:cNvPr>
          <p:cNvSpPr txBox="1"/>
          <p:nvPr/>
        </p:nvSpPr>
        <p:spPr>
          <a:xfrm>
            <a:off x="1437382" y="2614294"/>
            <a:ext cx="3798270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Becoming a ‘fisher of men’</a:t>
            </a: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Leading family members to the </a:t>
            </a:r>
            <a:r>
              <a:rPr lang="en-US" sz="4400" dirty="0" err="1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Saviour</a:t>
            </a:r>
            <a:endParaRPr lang="en-US" sz="4400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40000"/>
                  </a:prstClr>
                </a:outerShdw>
              </a:effectLst>
              <a:latin typeface="Oswald" pitchFamily="2" charset="77"/>
            </a:endParaRP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7D73C0E1-C725-8046-88B8-E752E649AD7A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73EC7A-6317-1F39-43CF-83F3199565CE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15</a:t>
            </a:r>
          </a:p>
        </p:txBody>
      </p:sp>
    </p:spTree>
    <p:extLst>
      <p:ext uri="{BB962C8B-B14F-4D97-AF65-F5344CB8AC3E}">
        <p14:creationId xmlns:p14="http://schemas.microsoft.com/office/powerpoint/2010/main" val="97466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AF32E5-5597-C7FA-1E2B-7952D3D4A9B0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8547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A06D89-E7D9-1968-AE96-80293AA78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428919"/>
            <a:ext cx="12191998" cy="7594013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265C3522-8677-CFF1-D529-17D8E3E5A994}"/>
              </a:ext>
            </a:extLst>
          </p:cNvPr>
          <p:cNvSpPr/>
          <p:nvPr/>
        </p:nvSpPr>
        <p:spPr>
          <a:xfrm>
            <a:off x="-2165684" y="-38100"/>
            <a:ext cx="9814470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DD34BFD1-B9B9-3219-CE57-E2EDA9E14970}"/>
              </a:ext>
            </a:extLst>
          </p:cNvPr>
          <p:cNvSpPr/>
          <p:nvPr/>
        </p:nvSpPr>
        <p:spPr>
          <a:xfrm>
            <a:off x="-1876927" y="-38100"/>
            <a:ext cx="9173499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CFDD68F7-7E0B-6573-73AD-7F82E650CF6B}"/>
              </a:ext>
            </a:extLst>
          </p:cNvPr>
          <p:cNvSpPr/>
          <p:nvPr/>
        </p:nvSpPr>
        <p:spPr>
          <a:xfrm>
            <a:off x="-1589894" y="-38100"/>
            <a:ext cx="8527479" cy="6934200"/>
          </a:xfrm>
          <a:prstGeom prst="parallelogram">
            <a:avLst>
              <a:gd name="adj" fmla="val 17736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FADF3-DEB1-5B70-861A-D89DDF833248}"/>
              </a:ext>
            </a:extLst>
          </p:cNvPr>
          <p:cNvGrpSpPr/>
          <p:nvPr/>
        </p:nvGrpSpPr>
        <p:grpSpPr>
          <a:xfrm>
            <a:off x="561852" y="677401"/>
            <a:ext cx="6453628" cy="1775396"/>
            <a:chOff x="5984893" y="520635"/>
            <a:chExt cx="6453628" cy="177539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C179BA1-E7E3-FB94-54A5-6C257922ADC0}"/>
                </a:ext>
              </a:extLst>
            </p:cNvPr>
            <p:cNvGrpSpPr/>
            <p:nvPr/>
          </p:nvGrpSpPr>
          <p:grpSpPr>
            <a:xfrm>
              <a:off x="5984893" y="879427"/>
              <a:ext cx="1416604" cy="1416604"/>
              <a:chOff x="6383653" y="807297"/>
              <a:chExt cx="1416604" cy="141660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77495C5-5D5F-AA5C-7E02-0F2153E94751}"/>
                  </a:ext>
                </a:extLst>
              </p:cNvPr>
              <p:cNvSpPr/>
              <p:nvPr/>
            </p:nvSpPr>
            <p:spPr>
              <a:xfrm rot="21104757">
                <a:off x="6383653" y="807297"/>
                <a:ext cx="1416604" cy="1416604"/>
              </a:xfrm>
              <a:prstGeom prst="ellipse">
                <a:avLst/>
              </a:prstGeom>
              <a:solidFill>
                <a:schemeClr val="accent6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99E55F2-81D6-70AA-0097-05C358F277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5087"/>
              <a:stretch/>
            </p:blipFill>
            <p:spPr>
              <a:xfrm rot="20780737">
                <a:off x="6758494" y="828617"/>
                <a:ext cx="540861" cy="1257747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2D5928-3988-F1FE-8370-550E25466ADF}"/>
                </a:ext>
              </a:extLst>
            </p:cNvPr>
            <p:cNvSpPr txBox="1"/>
            <p:nvPr/>
          </p:nvSpPr>
          <p:spPr>
            <a:xfrm rot="21104757">
              <a:off x="7130400" y="520635"/>
              <a:ext cx="53081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1"/>
                    </a:glow>
                  </a:effectLst>
                  <a:latin typeface="Montserrat Black" pitchFamily="2" charset="77"/>
                </a:rPr>
                <a:t>Andrew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3422B7F-CF65-F534-6936-E3EFE2048FBA}"/>
              </a:ext>
            </a:extLst>
          </p:cNvPr>
          <p:cNvSpPr txBox="1"/>
          <p:nvPr/>
        </p:nvSpPr>
        <p:spPr>
          <a:xfrm>
            <a:off x="1437382" y="2614294"/>
            <a:ext cx="3798270" cy="31085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Leading children to the </a:t>
            </a:r>
            <a:r>
              <a:rPr lang="en-US" sz="4400" dirty="0" err="1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Saviour</a:t>
            </a:r>
            <a:endParaRPr lang="en-US" sz="4400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40000"/>
                  </a:prstClr>
                </a:outerShdw>
              </a:effectLst>
              <a:latin typeface="Oswald" pitchFamily="2" charset="77"/>
            </a:endParaRPr>
          </a:p>
          <a:p>
            <a:pPr>
              <a:spcAft>
                <a:spcPts val="2400"/>
              </a:spcAft>
            </a:pPr>
            <a:r>
              <a:rPr lang="en-US" sz="44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Leading others to the </a:t>
            </a:r>
            <a:r>
              <a:rPr lang="en-US" sz="4400" dirty="0" err="1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Saviour</a:t>
            </a:r>
            <a:endParaRPr lang="en-US" sz="4400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40000"/>
                  </a:prstClr>
                </a:outerShdw>
              </a:effectLst>
              <a:latin typeface="Oswald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D8A7D7-5486-37C7-BA5C-AFE5128615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145" y="1851182"/>
            <a:ext cx="1693605" cy="152160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19571789-5127-E772-D5E5-EDBFB866F819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C44979-29D3-CB74-EED6-3817D7972090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16</a:t>
            </a:r>
          </a:p>
        </p:txBody>
      </p:sp>
    </p:spTree>
    <p:extLst>
      <p:ext uri="{BB962C8B-B14F-4D97-AF65-F5344CB8AC3E}">
        <p14:creationId xmlns:p14="http://schemas.microsoft.com/office/powerpoint/2010/main" val="70718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5036F4-899B-51FC-ACDE-9F94FC086F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E8A962-E5E0-B09E-229E-B19E9ECD9705}"/>
              </a:ext>
            </a:extLst>
          </p:cNvPr>
          <p:cNvSpPr/>
          <p:nvPr/>
        </p:nvSpPr>
        <p:spPr>
          <a:xfrm>
            <a:off x="-71121" y="792480"/>
            <a:ext cx="6179693" cy="3495040"/>
          </a:xfrm>
          <a:prstGeom prst="rect">
            <a:avLst/>
          </a:prstGeom>
          <a:solidFill>
            <a:srgbClr val="A91D6E">
              <a:alpha val="77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A4D0C7-863A-26D4-91B6-598679D8B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413" y="590020"/>
            <a:ext cx="7424548" cy="6044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5369BE-44E5-CD33-3683-ECF913A0F425}"/>
              </a:ext>
            </a:extLst>
          </p:cNvPr>
          <p:cNvSpPr txBox="1"/>
          <p:nvPr/>
        </p:nvSpPr>
        <p:spPr>
          <a:xfrm>
            <a:off x="91440" y="1425287"/>
            <a:ext cx="5049520" cy="241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i="1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RA ITALIC" pitchFamily="2" charset="77"/>
              </a:rPr>
              <a:t>Sharing</a:t>
            </a:r>
          </a:p>
          <a:p>
            <a:pPr algn="ctr">
              <a:lnSpc>
                <a:spcPct val="90000"/>
              </a:lnSpc>
            </a:pPr>
            <a:r>
              <a:rPr lang="en-US" sz="9600" b="1" spc="-150" dirty="0">
                <a:solidFill>
                  <a:schemeClr val="accent4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ExtraBold" pitchFamily="2" charset="77"/>
              </a:rPr>
              <a:t>YOUR</a:t>
            </a:r>
            <a:endParaRPr lang="en-US" sz="4000" b="1" spc="-150" dirty="0">
              <a:solidFill>
                <a:schemeClr val="accent4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Montserrat ExtraBold" pitchFamily="2" charset="77"/>
            </a:endParaRPr>
          </a:p>
          <a:p>
            <a:pPr algn="ctr">
              <a:lnSpc>
                <a:spcPct val="60000"/>
              </a:lnSpc>
            </a:pPr>
            <a:r>
              <a:rPr lang="en-US" sz="4000" i="1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RA ITALIC" pitchFamily="2" charset="77"/>
              </a:rPr>
              <a:t>testimony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421642D-8984-5299-8D83-071CA1A40BF8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95B5A8-27CB-8534-789E-998A91B86A03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17</a:t>
            </a:r>
          </a:p>
        </p:txBody>
      </p:sp>
    </p:spTree>
    <p:extLst>
      <p:ext uri="{BB962C8B-B14F-4D97-AF65-F5344CB8AC3E}">
        <p14:creationId xmlns:p14="http://schemas.microsoft.com/office/powerpoint/2010/main" val="419852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E71DC-E616-B557-6D1C-F7FFFE662C2A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671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647A36-CEEB-734D-8893-6BE43443C4AA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63F3D-22E2-97D0-3C3E-7EEBA08DA673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1088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9B805D-DC44-9739-F2AB-301BCC8D0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653" y="0"/>
            <a:ext cx="10752347" cy="7213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0DD106-CA27-3614-D9C5-FF682271C54E}"/>
              </a:ext>
            </a:extLst>
          </p:cNvPr>
          <p:cNvGrpSpPr/>
          <p:nvPr/>
        </p:nvGrpSpPr>
        <p:grpSpPr>
          <a:xfrm>
            <a:off x="3289130" y="4971739"/>
            <a:ext cx="9639786" cy="822644"/>
            <a:chOff x="3319110" y="4971739"/>
            <a:chExt cx="9639786" cy="82264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4EC66E-E06E-0F9C-435C-06D261A9DC95}"/>
                </a:ext>
              </a:extLst>
            </p:cNvPr>
            <p:cNvGrpSpPr/>
            <p:nvPr/>
          </p:nvGrpSpPr>
          <p:grpSpPr>
            <a:xfrm rot="21284725">
              <a:off x="3319110" y="4971739"/>
              <a:ext cx="9639786" cy="822644"/>
              <a:chOff x="2552214" y="7255152"/>
              <a:chExt cx="9639786" cy="822644"/>
            </a:xfrm>
          </p:grpSpPr>
          <p:sp>
            <p:nvSpPr>
              <p:cNvPr id="11" name="Parallelogram 10">
                <a:extLst>
                  <a:ext uri="{FF2B5EF4-FFF2-40B4-BE49-F238E27FC236}">
                    <a16:creationId xmlns:a16="http://schemas.microsoft.com/office/drawing/2014/main" id="{A4255046-EB7F-4BC9-44A8-5A0A727C78F3}"/>
                  </a:ext>
                </a:extLst>
              </p:cNvPr>
              <p:cNvSpPr/>
              <p:nvPr/>
            </p:nvSpPr>
            <p:spPr>
              <a:xfrm>
                <a:off x="2552214" y="7258809"/>
                <a:ext cx="9639786" cy="818987"/>
              </a:xfrm>
              <a:prstGeom prst="parallelogram">
                <a:avLst>
                  <a:gd name="adj" fmla="val 17736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chemeClr val="accent4"/>
                  </a:solidFill>
                  <a:latin typeface="Montserrat ExtraBold" pitchFamily="2" charset="77"/>
                </a:endParaRPr>
              </a:p>
            </p:txBody>
          </p:sp>
          <p:sp>
            <p:nvSpPr>
              <p:cNvPr id="12" name="Parallelogram 11">
                <a:extLst>
                  <a:ext uri="{FF2B5EF4-FFF2-40B4-BE49-F238E27FC236}">
                    <a16:creationId xmlns:a16="http://schemas.microsoft.com/office/drawing/2014/main" id="{2A8151CF-6B24-9597-0246-29CF2B1BBA30}"/>
                  </a:ext>
                </a:extLst>
              </p:cNvPr>
              <p:cNvSpPr/>
              <p:nvPr/>
            </p:nvSpPr>
            <p:spPr>
              <a:xfrm>
                <a:off x="3520182" y="7258809"/>
                <a:ext cx="456162" cy="818987"/>
              </a:xfrm>
              <a:prstGeom prst="parallelogram">
                <a:avLst>
                  <a:gd name="adj" fmla="val 3126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latin typeface="Montserrat ExtraBold" pitchFamily="2" charset="77"/>
                </a:endParaRPr>
              </a:p>
            </p:txBody>
          </p:sp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9E5211F0-DF66-502C-F297-9F91346DD893}"/>
                  </a:ext>
                </a:extLst>
              </p:cNvPr>
              <p:cNvSpPr/>
              <p:nvPr/>
            </p:nvSpPr>
            <p:spPr>
              <a:xfrm>
                <a:off x="10396446" y="7258809"/>
                <a:ext cx="456162" cy="818987"/>
              </a:xfrm>
              <a:prstGeom prst="parallelogram">
                <a:avLst>
                  <a:gd name="adj" fmla="val 3126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latin typeface="Montserrat ExtraBold" pitchFamily="2" charset="77"/>
                </a:endParaRPr>
              </a:p>
            </p:txBody>
          </p:sp>
          <p:sp>
            <p:nvSpPr>
              <p:cNvPr id="15" name="Parallelogram 14">
                <a:extLst>
                  <a:ext uri="{FF2B5EF4-FFF2-40B4-BE49-F238E27FC236}">
                    <a16:creationId xmlns:a16="http://schemas.microsoft.com/office/drawing/2014/main" id="{2464810A-C700-B8B1-F6D1-0D79E55D79AA}"/>
                  </a:ext>
                </a:extLst>
              </p:cNvPr>
              <p:cNvSpPr/>
              <p:nvPr/>
            </p:nvSpPr>
            <p:spPr>
              <a:xfrm>
                <a:off x="10855912" y="7255152"/>
                <a:ext cx="456162" cy="818987"/>
              </a:xfrm>
              <a:prstGeom prst="parallelogram">
                <a:avLst>
                  <a:gd name="adj" fmla="val 3126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latin typeface="Montserrat ExtraBold" pitchFamily="2" charset="77"/>
                </a:endParaRPr>
              </a:p>
            </p:txBody>
          </p:sp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14A1FE08-0052-F85F-309B-86151BB5C596}"/>
                  </a:ext>
                </a:extLst>
              </p:cNvPr>
              <p:cNvSpPr/>
              <p:nvPr/>
            </p:nvSpPr>
            <p:spPr>
              <a:xfrm>
                <a:off x="3057637" y="7257594"/>
                <a:ext cx="456162" cy="818987"/>
              </a:xfrm>
              <a:prstGeom prst="parallelogram">
                <a:avLst>
                  <a:gd name="adj" fmla="val 3126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latin typeface="Montserrat ExtraBold" pitchFamily="2" charset="77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B854C4-66CD-D603-D7EA-6889A2FF8C93}"/>
                </a:ext>
              </a:extLst>
            </p:cNvPr>
            <p:cNvSpPr txBox="1"/>
            <p:nvPr/>
          </p:nvSpPr>
          <p:spPr>
            <a:xfrm rot="21277241">
              <a:off x="4530191" y="5037512"/>
              <a:ext cx="68608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Montserrat ExtraBold" pitchFamily="2" charset="77"/>
                </a:rPr>
                <a:t>Barriers to witnessing</a:t>
              </a:r>
            </a:p>
          </p:txBody>
        </p:sp>
      </p:grp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F5D9D23-0B48-78BD-8B3E-2695D47D133E}"/>
              </a:ext>
            </a:extLst>
          </p:cNvPr>
          <p:cNvSpPr/>
          <p:nvPr/>
        </p:nvSpPr>
        <p:spPr>
          <a:xfrm>
            <a:off x="-2534653" y="-34568"/>
            <a:ext cx="7868452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81CDFD38-74FB-38D3-B84F-C41592D2B035}"/>
              </a:ext>
            </a:extLst>
          </p:cNvPr>
          <p:cNvSpPr/>
          <p:nvPr/>
        </p:nvSpPr>
        <p:spPr>
          <a:xfrm>
            <a:off x="-2261936" y="-38100"/>
            <a:ext cx="7243522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E5E7C636-440E-E019-9297-8A57A5717B79}"/>
              </a:ext>
            </a:extLst>
          </p:cNvPr>
          <p:cNvSpPr/>
          <p:nvPr/>
        </p:nvSpPr>
        <p:spPr>
          <a:xfrm>
            <a:off x="-1925053" y="-38100"/>
            <a:ext cx="6547652" cy="6934200"/>
          </a:xfrm>
          <a:prstGeom prst="parallelogram">
            <a:avLst>
              <a:gd name="adj" fmla="val 17736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B0DE3-285A-75DA-5607-CFABDB2975AC}"/>
              </a:ext>
            </a:extLst>
          </p:cNvPr>
          <p:cNvSpPr txBox="1"/>
          <p:nvPr/>
        </p:nvSpPr>
        <p:spPr>
          <a:xfrm>
            <a:off x="561236" y="541095"/>
            <a:ext cx="3240925" cy="52168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Fear of being laughed at</a:t>
            </a: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Fear of being rejected</a:t>
            </a: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Fear of being lost for words</a:t>
            </a:r>
          </a:p>
          <a:p>
            <a:pPr>
              <a:spcAft>
                <a:spcPts val="1800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" pitchFamily="2" charset="77"/>
              </a:rPr>
              <a:t>Fear of people pointing out our faults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71CC776E-4F3D-DBB1-0B1F-FEC74062C89B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50DD71-B916-1017-4DA8-708860EC4263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18</a:t>
            </a:r>
          </a:p>
        </p:txBody>
      </p:sp>
    </p:spTree>
    <p:extLst>
      <p:ext uri="{BB962C8B-B14F-4D97-AF65-F5344CB8AC3E}">
        <p14:creationId xmlns:p14="http://schemas.microsoft.com/office/powerpoint/2010/main" val="6799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76150591-62F2-A562-5B97-B03469373CB1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E06A9A-80F4-E197-0D2A-1789A571EF4E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AB1F15-0E59-9C30-A8D2-2E8D1D234162}"/>
              </a:ext>
            </a:extLst>
          </p:cNvPr>
          <p:cNvSpPr txBox="1"/>
          <p:nvPr/>
        </p:nvSpPr>
        <p:spPr>
          <a:xfrm>
            <a:off x="9118417" y="1470974"/>
            <a:ext cx="2324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spc="-300" dirty="0">
                <a:solidFill>
                  <a:srgbClr val="A91D6E"/>
                </a:solidFill>
                <a:effectLst>
                  <a:glow rad="228600">
                    <a:schemeClr val="accent4">
                      <a:satMod val="175000"/>
                      <a:alpha val="71154"/>
                    </a:schemeClr>
                  </a:glow>
                </a:effectLst>
                <a:latin typeface="Montserrat Black" pitchFamily="2" charset="77"/>
              </a:rPr>
              <a:t>GOD</a:t>
            </a:r>
          </a:p>
        </p:txBody>
      </p:sp>
      <p:pic>
        <p:nvPicPr>
          <p:cNvPr id="6" name="Graphic 5" descr="Man with solid fill">
            <a:extLst>
              <a:ext uri="{FF2B5EF4-FFF2-40B4-BE49-F238E27FC236}">
                <a16:creationId xmlns:a16="http://schemas.microsoft.com/office/drawing/2014/main" id="{BC330CB6-E0CA-77E9-7411-9DB7AFCC2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6566" y="1195462"/>
            <a:ext cx="1601449" cy="16014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EF124C0-091E-05B3-22D4-507399B19A56}"/>
              </a:ext>
            </a:extLst>
          </p:cNvPr>
          <p:cNvGrpSpPr/>
          <p:nvPr/>
        </p:nvGrpSpPr>
        <p:grpSpPr>
          <a:xfrm>
            <a:off x="-74141" y="2926834"/>
            <a:ext cx="4491069" cy="3991127"/>
            <a:chOff x="-1686662" y="3151686"/>
            <a:chExt cx="4491069" cy="3991127"/>
          </a:xfrm>
        </p:grpSpPr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4DE047AF-7444-2602-3333-F5E6E042A50F}"/>
                </a:ext>
              </a:extLst>
            </p:cNvPr>
            <p:cNvSpPr/>
            <p:nvPr/>
          </p:nvSpPr>
          <p:spPr>
            <a:xfrm>
              <a:off x="1114271" y="3151686"/>
              <a:ext cx="1690136" cy="1690136"/>
            </a:xfrm>
            <a:prstGeom prst="arc">
              <a:avLst>
                <a:gd name="adj1" fmla="val 16136735"/>
                <a:gd name="adj2" fmla="val 0"/>
              </a:avLst>
            </a:prstGeom>
            <a:noFill/>
            <a:ln w="1778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221698 w 2443397"/>
                        <a:gd name="connsiteY0" fmla="*/ 0 h 2443397"/>
                        <a:gd name="connsiteX1" fmla="*/ 2443397 w 2443397"/>
                        <a:gd name="connsiteY1" fmla="*/ 1221699 h 2443397"/>
                        <a:gd name="connsiteX2" fmla="*/ 1221699 w 2443397"/>
                        <a:gd name="connsiteY2" fmla="*/ 1221699 h 2443397"/>
                        <a:gd name="connsiteX3" fmla="*/ 1221698 w 2443397"/>
                        <a:gd name="connsiteY3" fmla="*/ 0 h 2443397"/>
                        <a:gd name="connsiteX0" fmla="*/ 1221698 w 2443397"/>
                        <a:gd name="connsiteY0" fmla="*/ 0 h 2443397"/>
                        <a:gd name="connsiteX1" fmla="*/ 2443397 w 2443397"/>
                        <a:gd name="connsiteY1" fmla="*/ 1221699 h 2443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43397" h="2443397" stroke="0" extrusionOk="0">
                          <a:moveTo>
                            <a:pt x="1221698" y="0"/>
                          </a:moveTo>
                          <a:cubicBezTo>
                            <a:pt x="1816630" y="-49219"/>
                            <a:pt x="2380995" y="570393"/>
                            <a:pt x="2443397" y="1221699"/>
                          </a:cubicBezTo>
                          <a:cubicBezTo>
                            <a:pt x="2175572" y="1200795"/>
                            <a:pt x="1824315" y="1319635"/>
                            <a:pt x="1221699" y="1221699"/>
                          </a:cubicBezTo>
                          <a:cubicBezTo>
                            <a:pt x="1193577" y="841929"/>
                            <a:pt x="1215959" y="438955"/>
                            <a:pt x="1221698" y="0"/>
                          </a:cubicBezTo>
                          <a:close/>
                        </a:path>
                        <a:path w="2443397" h="2443397" fill="none" extrusionOk="0">
                          <a:moveTo>
                            <a:pt x="1221698" y="0"/>
                          </a:moveTo>
                          <a:cubicBezTo>
                            <a:pt x="1888290" y="-4450"/>
                            <a:pt x="2496236" y="572220"/>
                            <a:pt x="2443397" y="1221699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4BD12E8-45FD-74DC-FF8E-D6FD03A3C403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>
              <a:off x="-1686662" y="3151829"/>
              <a:ext cx="3630450" cy="0"/>
            </a:xfrm>
            <a:prstGeom prst="line">
              <a:avLst/>
            </a:prstGeom>
            <a:ln w="177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C770C7-7789-E461-9493-79486C6774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4407" y="3994878"/>
              <a:ext cx="0" cy="3147935"/>
            </a:xfrm>
            <a:prstGeom prst="line">
              <a:avLst/>
            </a:prstGeom>
            <a:ln w="177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24B8E4-C960-E70A-7B04-189492140733}"/>
              </a:ext>
            </a:extLst>
          </p:cNvPr>
          <p:cNvGrpSpPr/>
          <p:nvPr/>
        </p:nvGrpSpPr>
        <p:grpSpPr>
          <a:xfrm flipH="1">
            <a:off x="7775073" y="2926834"/>
            <a:ext cx="4491069" cy="3991127"/>
            <a:chOff x="-1686662" y="3151686"/>
            <a:chExt cx="4491069" cy="3991127"/>
          </a:xfrm>
        </p:grpSpPr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7A54C91A-B07D-5018-5C18-527330FD5ACF}"/>
                </a:ext>
              </a:extLst>
            </p:cNvPr>
            <p:cNvSpPr/>
            <p:nvPr/>
          </p:nvSpPr>
          <p:spPr>
            <a:xfrm>
              <a:off x="1114271" y="3151686"/>
              <a:ext cx="1690136" cy="1690136"/>
            </a:xfrm>
            <a:prstGeom prst="arc">
              <a:avLst>
                <a:gd name="adj1" fmla="val 16136735"/>
                <a:gd name="adj2" fmla="val 0"/>
              </a:avLst>
            </a:prstGeom>
            <a:noFill/>
            <a:ln w="1778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221698 w 2443397"/>
                        <a:gd name="connsiteY0" fmla="*/ 0 h 2443397"/>
                        <a:gd name="connsiteX1" fmla="*/ 2443397 w 2443397"/>
                        <a:gd name="connsiteY1" fmla="*/ 1221699 h 2443397"/>
                        <a:gd name="connsiteX2" fmla="*/ 1221699 w 2443397"/>
                        <a:gd name="connsiteY2" fmla="*/ 1221699 h 2443397"/>
                        <a:gd name="connsiteX3" fmla="*/ 1221698 w 2443397"/>
                        <a:gd name="connsiteY3" fmla="*/ 0 h 2443397"/>
                        <a:gd name="connsiteX0" fmla="*/ 1221698 w 2443397"/>
                        <a:gd name="connsiteY0" fmla="*/ 0 h 2443397"/>
                        <a:gd name="connsiteX1" fmla="*/ 2443397 w 2443397"/>
                        <a:gd name="connsiteY1" fmla="*/ 1221699 h 2443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43397" h="2443397" stroke="0" extrusionOk="0">
                          <a:moveTo>
                            <a:pt x="1221698" y="0"/>
                          </a:moveTo>
                          <a:cubicBezTo>
                            <a:pt x="1816630" y="-49219"/>
                            <a:pt x="2380995" y="570393"/>
                            <a:pt x="2443397" y="1221699"/>
                          </a:cubicBezTo>
                          <a:cubicBezTo>
                            <a:pt x="2175572" y="1200795"/>
                            <a:pt x="1824315" y="1319635"/>
                            <a:pt x="1221699" y="1221699"/>
                          </a:cubicBezTo>
                          <a:cubicBezTo>
                            <a:pt x="1193577" y="841929"/>
                            <a:pt x="1215959" y="438955"/>
                            <a:pt x="1221698" y="0"/>
                          </a:cubicBezTo>
                          <a:close/>
                        </a:path>
                        <a:path w="2443397" h="2443397" fill="none" extrusionOk="0">
                          <a:moveTo>
                            <a:pt x="1221698" y="0"/>
                          </a:moveTo>
                          <a:cubicBezTo>
                            <a:pt x="1888290" y="-4450"/>
                            <a:pt x="2496236" y="572220"/>
                            <a:pt x="2443397" y="1221699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60B22D5-AC77-745C-EEED-3E0849E50B49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H="1">
              <a:off x="-1686662" y="3151829"/>
              <a:ext cx="3630450" cy="0"/>
            </a:xfrm>
            <a:prstGeom prst="line">
              <a:avLst/>
            </a:prstGeom>
            <a:ln w="177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03C02D-4761-5ED1-6D39-54EEB56A63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4407" y="3994878"/>
              <a:ext cx="0" cy="3147935"/>
            </a:xfrm>
            <a:prstGeom prst="line">
              <a:avLst/>
            </a:prstGeom>
            <a:ln w="177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DB152B67-415E-5824-0B62-CBBAE175DA0C}"/>
              </a:ext>
            </a:extLst>
          </p:cNvPr>
          <p:cNvSpPr/>
          <p:nvPr/>
        </p:nvSpPr>
        <p:spPr>
          <a:xfrm>
            <a:off x="739106" y="3563950"/>
            <a:ext cx="489994" cy="3930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17DBBA-EB8E-027D-7CC4-15228C19C03C}"/>
              </a:ext>
            </a:extLst>
          </p:cNvPr>
          <p:cNvSpPr txBox="1"/>
          <p:nvPr/>
        </p:nvSpPr>
        <p:spPr>
          <a:xfrm>
            <a:off x="733168" y="3316575"/>
            <a:ext cx="341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swald Light" pitchFamily="2" charset="77"/>
              </a:rPr>
              <a:t>Romans 3:23</a:t>
            </a:r>
          </a:p>
          <a:p>
            <a:r>
              <a:rPr lang="en-US" sz="2000" b="1" dirty="0">
                <a:solidFill>
                  <a:srgbClr val="A91D6E"/>
                </a:solidFill>
                <a:latin typeface="Raleway ExtraBold" pitchFamily="2" charset="77"/>
              </a:rPr>
              <a:t>All  have sinned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8B9852-0E74-A581-892C-98EB0B00E92F}"/>
              </a:ext>
            </a:extLst>
          </p:cNvPr>
          <p:cNvSpPr txBox="1"/>
          <p:nvPr/>
        </p:nvSpPr>
        <p:spPr>
          <a:xfrm>
            <a:off x="733168" y="4049741"/>
            <a:ext cx="341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swald Light" pitchFamily="2" charset="77"/>
              </a:rPr>
              <a:t>Romans 6:23</a:t>
            </a:r>
          </a:p>
          <a:p>
            <a:r>
              <a:rPr lang="en-US" sz="2000" b="1" dirty="0">
                <a:solidFill>
                  <a:srgbClr val="A91D6E"/>
                </a:solidFill>
                <a:latin typeface="Raleway ExtraBold" pitchFamily="2" charset="77"/>
              </a:rPr>
              <a:t>Sin earns spiritual death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F39952-D167-AED9-5E4A-D83A2213630A}"/>
              </a:ext>
            </a:extLst>
          </p:cNvPr>
          <p:cNvSpPr txBox="1"/>
          <p:nvPr/>
        </p:nvSpPr>
        <p:spPr>
          <a:xfrm>
            <a:off x="733168" y="4782907"/>
            <a:ext cx="341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swald Light" pitchFamily="2" charset="77"/>
              </a:rPr>
              <a:t>Hebrews 9:27</a:t>
            </a:r>
          </a:p>
          <a:p>
            <a:r>
              <a:rPr lang="en-US" sz="2000" b="1" dirty="0">
                <a:solidFill>
                  <a:srgbClr val="A91D6E"/>
                </a:solidFill>
                <a:latin typeface="Raleway ExtraBold" pitchFamily="2" charset="77"/>
              </a:rPr>
              <a:t>Judgement is coming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8616FF-3532-A91D-1473-21A6CF5B8C95}"/>
              </a:ext>
            </a:extLst>
          </p:cNvPr>
          <p:cNvSpPr txBox="1"/>
          <p:nvPr/>
        </p:nvSpPr>
        <p:spPr>
          <a:xfrm>
            <a:off x="733168" y="5474884"/>
            <a:ext cx="341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Raleway ExtraBold" pitchFamily="2" charset="77"/>
              </a:rPr>
              <a:t>BAD NEWS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11CED9-3B98-EFA5-FE7C-BF3E68D0C1D5}"/>
              </a:ext>
            </a:extLst>
          </p:cNvPr>
          <p:cNvSpPr txBox="1"/>
          <p:nvPr/>
        </p:nvSpPr>
        <p:spPr>
          <a:xfrm>
            <a:off x="8237838" y="3316575"/>
            <a:ext cx="341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Oswald Light" pitchFamily="2" charset="77"/>
              </a:rPr>
              <a:t>Romans 5:8</a:t>
            </a:r>
          </a:p>
          <a:p>
            <a:pPr algn="r"/>
            <a:r>
              <a:rPr lang="en-US" sz="2000" b="1" dirty="0">
                <a:solidFill>
                  <a:srgbClr val="A91D6E"/>
                </a:solidFill>
                <a:latin typeface="Raleway ExtraBold" pitchFamily="2" charset="77"/>
              </a:rPr>
              <a:t>Christ died for us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4FB814-8DE2-9919-645A-6C71791F6487}"/>
              </a:ext>
            </a:extLst>
          </p:cNvPr>
          <p:cNvSpPr txBox="1"/>
          <p:nvPr/>
        </p:nvSpPr>
        <p:spPr>
          <a:xfrm>
            <a:off x="8237838" y="4049741"/>
            <a:ext cx="341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Oswald Light" pitchFamily="2" charset="77"/>
              </a:rPr>
              <a:t>Ephesians 2:8–9</a:t>
            </a:r>
          </a:p>
          <a:p>
            <a:pPr algn="r"/>
            <a:r>
              <a:rPr lang="en-US" sz="2000" b="1" dirty="0">
                <a:solidFill>
                  <a:srgbClr val="A91D6E"/>
                </a:solidFill>
                <a:latin typeface="Raleway ExtraBold" pitchFamily="2" charset="77"/>
              </a:rPr>
              <a:t>Redemption is a free gift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797CC2-AE09-58EC-3E66-3864E91DCDE1}"/>
              </a:ext>
            </a:extLst>
          </p:cNvPr>
          <p:cNvSpPr txBox="1"/>
          <p:nvPr/>
        </p:nvSpPr>
        <p:spPr>
          <a:xfrm>
            <a:off x="8386119" y="4782907"/>
            <a:ext cx="32621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Oswald Light" pitchFamily="2" charset="77"/>
              </a:rPr>
              <a:t>John 1:12</a:t>
            </a:r>
          </a:p>
          <a:p>
            <a:pPr algn="r"/>
            <a:r>
              <a:rPr lang="en-US" sz="2000" b="1" dirty="0">
                <a:solidFill>
                  <a:srgbClr val="A91D6E"/>
                </a:solidFill>
                <a:latin typeface="Raleway ExtraBold" pitchFamily="2" charset="77"/>
              </a:rPr>
              <a:t>We must believe and receive Jesus as Lord and </a:t>
            </a:r>
            <a:r>
              <a:rPr lang="en-US" sz="2000" b="1" dirty="0" err="1">
                <a:solidFill>
                  <a:srgbClr val="A91D6E"/>
                </a:solidFill>
                <a:latin typeface="Raleway ExtraBold" pitchFamily="2" charset="77"/>
              </a:rPr>
              <a:t>Saviour</a:t>
            </a:r>
            <a:endParaRPr lang="en-US" sz="2000" b="1" dirty="0">
              <a:solidFill>
                <a:srgbClr val="A91D6E"/>
              </a:solidFill>
              <a:latin typeface="Raleway ExtraBold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486EFF-0576-4CDB-6BC7-73966FEEECF2}"/>
              </a:ext>
            </a:extLst>
          </p:cNvPr>
          <p:cNvSpPr txBox="1"/>
          <p:nvPr/>
        </p:nvSpPr>
        <p:spPr>
          <a:xfrm>
            <a:off x="8321824" y="6044791"/>
            <a:ext cx="2576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6"/>
                </a:solidFill>
                <a:latin typeface="Raleway ExtraBold" pitchFamily="2" charset="77"/>
              </a:rPr>
              <a:t>GOOD NEWS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2A47DF-3DE3-5B26-F2C9-DFEE110B4ED7}"/>
              </a:ext>
            </a:extLst>
          </p:cNvPr>
          <p:cNvGrpSpPr/>
          <p:nvPr/>
        </p:nvGrpSpPr>
        <p:grpSpPr>
          <a:xfrm>
            <a:off x="4381490" y="1470973"/>
            <a:ext cx="3452684" cy="5446987"/>
            <a:chOff x="4381490" y="1833437"/>
            <a:chExt cx="3452684" cy="544698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913E9E7-8D3E-D6C5-45FA-CCC222B06777}"/>
                </a:ext>
              </a:extLst>
            </p:cNvPr>
            <p:cNvSpPr/>
            <p:nvPr/>
          </p:nvSpPr>
          <p:spPr>
            <a:xfrm>
              <a:off x="5779944" y="1833437"/>
              <a:ext cx="655776" cy="54469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8EDFBF5-50ED-3534-A8D9-6F146B0C3143}"/>
                </a:ext>
              </a:extLst>
            </p:cNvPr>
            <p:cNvSpPr/>
            <p:nvPr/>
          </p:nvSpPr>
          <p:spPr>
            <a:xfrm rot="5400000">
              <a:off x="5799611" y="1507702"/>
              <a:ext cx="616441" cy="34526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08C39FB-1076-EBBA-9513-BB8C28D34798}"/>
              </a:ext>
            </a:extLst>
          </p:cNvPr>
          <p:cNvSpPr txBox="1"/>
          <p:nvPr/>
        </p:nvSpPr>
        <p:spPr>
          <a:xfrm rot="16200000">
            <a:off x="4959310" y="4119898"/>
            <a:ext cx="22733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i="1" spc="600" dirty="0">
                <a:solidFill>
                  <a:schemeClr val="bg1"/>
                </a:solidFill>
                <a:effectLst>
                  <a:glow rad="228600">
                    <a:schemeClr val="tx1">
                      <a:alpha val="71000"/>
                    </a:schemeClr>
                  </a:glow>
                </a:effectLst>
                <a:latin typeface="Montserrat Black" pitchFamily="2" charset="77"/>
              </a:rPr>
              <a:t>SIN</a:t>
            </a:r>
            <a:endParaRPr lang="en-US" sz="9600" b="1" i="1" spc="600" dirty="0">
              <a:solidFill>
                <a:schemeClr val="bg1"/>
              </a:solidFill>
              <a:effectLst>
                <a:glow rad="228600">
                  <a:schemeClr val="tx1">
                    <a:alpha val="71000"/>
                  </a:schemeClr>
                </a:glow>
              </a:effectLst>
              <a:latin typeface="Montserrat Black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0C39D8-C3A2-B34F-660C-3DAD1E298635}"/>
              </a:ext>
            </a:extLst>
          </p:cNvPr>
          <p:cNvSpPr txBox="1"/>
          <p:nvPr/>
        </p:nvSpPr>
        <p:spPr>
          <a:xfrm>
            <a:off x="4019807" y="1913622"/>
            <a:ext cx="168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A91D6E"/>
                </a:solidFill>
                <a:latin typeface="Oswald Light" pitchFamily="2" charset="77"/>
              </a:rPr>
              <a:t>Believe</a:t>
            </a:r>
            <a:endParaRPr lang="en-US" sz="3200" dirty="0">
              <a:solidFill>
                <a:srgbClr val="A91D6E"/>
              </a:solidFill>
              <a:latin typeface="Oswald Light" pitchFamily="2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292842-7B85-9E78-752D-BC6DEC587E04}"/>
              </a:ext>
            </a:extLst>
          </p:cNvPr>
          <p:cNvSpPr txBox="1"/>
          <p:nvPr/>
        </p:nvSpPr>
        <p:spPr>
          <a:xfrm>
            <a:off x="6491158" y="1913622"/>
            <a:ext cx="168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A91D6E"/>
                </a:solidFill>
                <a:latin typeface="Oswald Light" pitchFamily="2" charset="77"/>
              </a:rPr>
              <a:t>Receive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227D88-4F9A-D17D-5541-50B4C92A4017}"/>
              </a:ext>
            </a:extLst>
          </p:cNvPr>
          <p:cNvSpPr txBox="1"/>
          <p:nvPr/>
        </p:nvSpPr>
        <p:spPr>
          <a:xfrm>
            <a:off x="3807392" y="393063"/>
            <a:ext cx="4578728" cy="584775"/>
          </a:xfrm>
          <a:prstGeom prst="rect">
            <a:avLst/>
          </a:prstGeom>
          <a:noFill/>
          <a:ln w="25400">
            <a:solidFill>
              <a:srgbClr val="A91D6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A91D6E"/>
                </a:solidFill>
                <a:latin typeface="Montserrat ExtraBold" pitchFamily="2" charset="77"/>
              </a:rPr>
              <a:t>Romans 10:9–10</a:t>
            </a:r>
            <a:endParaRPr lang="en-US" sz="2800" b="1" i="1" dirty="0">
              <a:solidFill>
                <a:srgbClr val="A91D6E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031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4" grpId="0"/>
      <p:bldP spid="44" grpId="1"/>
      <p:bldP spid="45" grpId="0"/>
      <p:bldP spid="46" grpId="0"/>
      <p:bldP spid="4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82ACDD-B30A-8BC6-EFDC-9C14D32FFC77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48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E1512-1D67-5F0D-ADE7-0C88277BE397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495D3-ADAF-3E4E-4002-F4F2045AB316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938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DBBA44-E05D-1785-2096-A1E07143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1FADA8-7D7C-934E-59C6-0B65D54B21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329" y="617454"/>
            <a:ext cx="5623090" cy="5623090"/>
          </a:xfrm>
          <a:prstGeom prst="ellipse">
            <a:avLst/>
          </a:prstGeom>
          <a:ln w="254000">
            <a:solidFill>
              <a:srgbClr val="764080"/>
            </a:solidFill>
          </a:ln>
          <a:effectLst>
            <a:outerShdw blurRad="186114" dist="38100" dir="2700000" algn="tl" rotWithShape="0">
              <a:prstClr val="black">
                <a:alpha val="61544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759A3E-FC3A-ED1F-4D4C-7EAC715FD28F}"/>
              </a:ext>
            </a:extLst>
          </p:cNvPr>
          <p:cNvSpPr txBox="1"/>
          <p:nvPr/>
        </p:nvSpPr>
        <p:spPr>
          <a:xfrm rot="21145754">
            <a:off x="168812" y="2388555"/>
            <a:ext cx="5618376" cy="2934329"/>
          </a:xfrm>
          <a:prstGeom prst="rect">
            <a:avLst/>
          </a:prstGeom>
          <a:noFill/>
          <a:effectLst>
            <a:outerShdw blurRad="161682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1500" b="1" i="1" spc="-300" dirty="0">
                <a:solidFill>
                  <a:schemeClr val="bg1"/>
                </a:solidFill>
                <a:latin typeface="Montserrat Black" pitchFamily="2" charset="77"/>
              </a:rPr>
              <a:t>WHO</a:t>
            </a:r>
          </a:p>
          <a:p>
            <a:pPr algn="r">
              <a:lnSpc>
                <a:spcPct val="80000"/>
              </a:lnSpc>
            </a:pPr>
            <a:r>
              <a:rPr lang="en-US" sz="11500" b="1" i="1" spc="-300" dirty="0">
                <a:solidFill>
                  <a:schemeClr val="bg1"/>
                </a:solidFill>
                <a:latin typeface="Montserrat Black" pitchFamily="2" charset="77"/>
              </a:rPr>
              <a:t>AM 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C27984-C3F4-5F3C-DA42-A7EF3CBDD04E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2</a:t>
            </a:r>
          </a:p>
        </p:txBody>
      </p:sp>
    </p:spTree>
    <p:extLst>
      <p:ext uri="{BB962C8B-B14F-4D97-AF65-F5344CB8AC3E}">
        <p14:creationId xmlns:p14="http://schemas.microsoft.com/office/powerpoint/2010/main" val="188050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FFF211-30EE-D8BD-B8F8-AF9BE84A61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90637"/>
            <a:ext cx="12192000" cy="754863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3C284F-BE1D-EE53-0582-CBA9E12BB330}"/>
              </a:ext>
            </a:extLst>
          </p:cNvPr>
          <p:cNvGrpSpPr/>
          <p:nvPr/>
        </p:nvGrpSpPr>
        <p:grpSpPr>
          <a:xfrm>
            <a:off x="858533" y="323312"/>
            <a:ext cx="5395911" cy="1822187"/>
            <a:chOff x="5984893" y="473844"/>
            <a:chExt cx="5395911" cy="18221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130E65-292B-FA0A-E9DA-4183D552FDBF}"/>
                </a:ext>
              </a:extLst>
            </p:cNvPr>
            <p:cNvGrpSpPr/>
            <p:nvPr/>
          </p:nvGrpSpPr>
          <p:grpSpPr>
            <a:xfrm>
              <a:off x="5984893" y="879427"/>
              <a:ext cx="1416604" cy="1416604"/>
              <a:chOff x="6383653" y="807297"/>
              <a:chExt cx="1416604" cy="141660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D4704F2-EBB0-CD6B-DD24-165B93D28AA8}"/>
                  </a:ext>
                </a:extLst>
              </p:cNvPr>
              <p:cNvSpPr/>
              <p:nvPr/>
            </p:nvSpPr>
            <p:spPr>
              <a:xfrm rot="21104757">
                <a:off x="6383653" y="807297"/>
                <a:ext cx="1416604" cy="1416604"/>
              </a:xfrm>
              <a:prstGeom prst="ellipse">
                <a:avLst/>
              </a:prstGeom>
              <a:solidFill>
                <a:srgbClr val="A91D6E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1F24DD1-8EE5-06B8-22AF-634D4BBED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54344">
                <a:off x="6570115" y="1253152"/>
                <a:ext cx="1045046" cy="505106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C93067-58BD-942B-EF52-D136AA314203}"/>
                </a:ext>
              </a:extLst>
            </p:cNvPr>
            <p:cNvSpPr txBox="1"/>
            <p:nvPr/>
          </p:nvSpPr>
          <p:spPr>
            <a:xfrm rot="21104757">
              <a:off x="7135907" y="473844"/>
              <a:ext cx="42448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6"/>
                    </a:glow>
                  </a:effectLst>
                  <a:latin typeface="Montserrat Black" pitchFamily="2" charset="77"/>
                </a:rPr>
                <a:t>Mary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39700">
                    <a:schemeClr val="accent6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DA1B5781-1724-EB19-8947-3C8DEFC1EF9B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D464C1-555A-08DF-D55F-EA6DBE89FE20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20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4EE37D4-7F31-B9F2-CE9B-70EFCA983AD1}"/>
              </a:ext>
            </a:extLst>
          </p:cNvPr>
          <p:cNvSpPr/>
          <p:nvPr/>
        </p:nvSpPr>
        <p:spPr>
          <a:xfrm rot="170905">
            <a:off x="-2943142" y="4092780"/>
            <a:ext cx="2203554" cy="1077601"/>
          </a:xfrm>
          <a:prstGeom prst="ellipse">
            <a:avLst/>
          </a:prstGeom>
          <a:solidFill>
            <a:srgbClr val="554A37">
              <a:alpha val="661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1DB236C-844A-57F9-574C-C12706EC0E84}"/>
              </a:ext>
            </a:extLst>
          </p:cNvPr>
          <p:cNvSpPr/>
          <p:nvPr/>
        </p:nvSpPr>
        <p:spPr>
          <a:xfrm rot="21247925">
            <a:off x="-2957403" y="4092780"/>
            <a:ext cx="2203554" cy="1077601"/>
          </a:xfrm>
          <a:prstGeom prst="ellipse">
            <a:avLst/>
          </a:prstGeom>
          <a:solidFill>
            <a:srgbClr val="554A3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362228B-29E7-A4F7-5766-6036F7E0F2ED}"/>
              </a:ext>
            </a:extLst>
          </p:cNvPr>
          <p:cNvSpPr/>
          <p:nvPr/>
        </p:nvSpPr>
        <p:spPr>
          <a:xfrm>
            <a:off x="-3018407" y="4172446"/>
            <a:ext cx="2203554" cy="1077601"/>
          </a:xfrm>
          <a:prstGeom prst="ellipse">
            <a:avLst/>
          </a:prstGeom>
          <a:noFill/>
          <a:ln w="25400">
            <a:solidFill>
              <a:srgbClr val="554A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281822E-444A-E635-2042-B27103DFE25F}"/>
              </a:ext>
            </a:extLst>
          </p:cNvPr>
          <p:cNvGrpSpPr/>
          <p:nvPr/>
        </p:nvGrpSpPr>
        <p:grpSpPr>
          <a:xfrm>
            <a:off x="409320" y="2767228"/>
            <a:ext cx="2404047" cy="1157267"/>
            <a:chOff x="409320" y="2767228"/>
            <a:chExt cx="2404047" cy="115726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9ACAA5A-4065-FB58-0732-68FB4EC49A0C}"/>
                </a:ext>
              </a:extLst>
            </p:cNvPr>
            <p:cNvGrpSpPr/>
            <p:nvPr/>
          </p:nvGrpSpPr>
          <p:grpSpPr>
            <a:xfrm rot="21115378">
              <a:off x="499497" y="2767228"/>
              <a:ext cx="2278819" cy="1157267"/>
              <a:chOff x="688919" y="2496327"/>
              <a:chExt cx="2278819" cy="1157267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7A281EA-E01E-D619-C0AB-76977F76B84A}"/>
                  </a:ext>
                </a:extLst>
              </p:cNvPr>
              <p:cNvSpPr/>
              <p:nvPr/>
            </p:nvSpPr>
            <p:spPr>
              <a:xfrm rot="170905">
                <a:off x="764184" y="2496327"/>
                <a:ext cx="2203554" cy="1077601"/>
              </a:xfrm>
              <a:prstGeom prst="ellipse">
                <a:avLst/>
              </a:prstGeom>
              <a:solidFill>
                <a:srgbClr val="C00000">
                  <a:alpha val="661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2511145-98E9-56F5-BEB1-040111C2ACF7}"/>
                  </a:ext>
                </a:extLst>
              </p:cNvPr>
              <p:cNvSpPr/>
              <p:nvPr/>
            </p:nvSpPr>
            <p:spPr>
              <a:xfrm rot="21247925">
                <a:off x="749923" y="2496327"/>
                <a:ext cx="2203554" cy="1077601"/>
              </a:xfrm>
              <a:prstGeom prst="ellipse">
                <a:avLst/>
              </a:prstGeom>
              <a:solidFill>
                <a:srgbClr val="554A37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8BE4D09-0C2E-0987-954E-4F867E5DA1CD}"/>
                  </a:ext>
                </a:extLst>
              </p:cNvPr>
              <p:cNvSpPr/>
              <p:nvPr/>
            </p:nvSpPr>
            <p:spPr>
              <a:xfrm>
                <a:off x="688919" y="2575993"/>
                <a:ext cx="2203554" cy="1077601"/>
              </a:xfrm>
              <a:prstGeom prst="ellipse">
                <a:avLst/>
              </a:prstGeom>
              <a:noFill/>
              <a:ln w="25400">
                <a:solidFill>
                  <a:srgbClr val="554A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DE7D2F0-EE1B-79FB-C59C-5E481CD730F4}"/>
                </a:ext>
              </a:extLst>
            </p:cNvPr>
            <p:cNvSpPr txBox="1"/>
            <p:nvPr/>
          </p:nvSpPr>
          <p:spPr>
            <a:xfrm rot="21115378">
              <a:off x="409320" y="3118558"/>
              <a:ext cx="240404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n w="9525">
                    <a:noFill/>
                  </a:ln>
                  <a:solidFill>
                    <a:schemeClr val="bg1"/>
                  </a:solidFill>
                  <a:latin typeface="Raleway ExtraBold" pitchFamily="2" charset="77"/>
                </a:rPr>
                <a:t>bad friends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AB402FE-7B7B-3A52-5433-0252BC5F2F09}"/>
              </a:ext>
            </a:extLst>
          </p:cNvPr>
          <p:cNvSpPr txBox="1"/>
          <p:nvPr/>
        </p:nvSpPr>
        <p:spPr>
          <a:xfrm>
            <a:off x="-2973673" y="4466595"/>
            <a:ext cx="2404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9525">
                  <a:noFill/>
                </a:ln>
                <a:solidFill>
                  <a:schemeClr val="bg1"/>
                </a:solidFill>
                <a:latin typeface="Raleway ExtraBold" pitchFamily="2" charset="77"/>
              </a:rPr>
              <a:t>bad friends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A9C0288-6CBF-78D5-5646-1CF5E6077CD6}"/>
              </a:ext>
            </a:extLst>
          </p:cNvPr>
          <p:cNvGrpSpPr/>
          <p:nvPr/>
        </p:nvGrpSpPr>
        <p:grpSpPr>
          <a:xfrm>
            <a:off x="234538" y="4229919"/>
            <a:ext cx="2826274" cy="1157267"/>
            <a:chOff x="234538" y="4229919"/>
            <a:chExt cx="2826274" cy="115726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549D77E-8AE8-073E-4500-6FD517BFCEEA}"/>
                </a:ext>
              </a:extLst>
            </p:cNvPr>
            <p:cNvGrpSpPr/>
            <p:nvPr/>
          </p:nvGrpSpPr>
          <p:grpSpPr>
            <a:xfrm rot="21140873">
              <a:off x="234538" y="4229919"/>
              <a:ext cx="2826274" cy="1157267"/>
              <a:chOff x="688919" y="2496327"/>
              <a:chExt cx="2278819" cy="115726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CBB0FC4-10B1-944C-3608-DB1C4D481E02}"/>
                  </a:ext>
                </a:extLst>
              </p:cNvPr>
              <p:cNvSpPr/>
              <p:nvPr/>
            </p:nvSpPr>
            <p:spPr>
              <a:xfrm rot="170905">
                <a:off x="764184" y="2496327"/>
                <a:ext cx="2203554" cy="1077601"/>
              </a:xfrm>
              <a:prstGeom prst="ellipse">
                <a:avLst/>
              </a:prstGeom>
              <a:solidFill>
                <a:srgbClr val="C00000">
                  <a:alpha val="661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8E14ABF-6E28-6B6B-94D6-C9C37F4F4102}"/>
                  </a:ext>
                </a:extLst>
              </p:cNvPr>
              <p:cNvSpPr/>
              <p:nvPr/>
            </p:nvSpPr>
            <p:spPr>
              <a:xfrm rot="21247925">
                <a:off x="749923" y="2496327"/>
                <a:ext cx="2203554" cy="1077601"/>
              </a:xfrm>
              <a:prstGeom prst="ellipse">
                <a:avLst/>
              </a:prstGeom>
              <a:solidFill>
                <a:srgbClr val="554A37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304E615-3956-C064-65B5-5B08798B91D5}"/>
                  </a:ext>
                </a:extLst>
              </p:cNvPr>
              <p:cNvSpPr/>
              <p:nvPr/>
            </p:nvSpPr>
            <p:spPr>
              <a:xfrm>
                <a:off x="688919" y="2575993"/>
                <a:ext cx="2203554" cy="1077601"/>
              </a:xfrm>
              <a:prstGeom prst="ellipse">
                <a:avLst/>
              </a:prstGeom>
              <a:noFill/>
              <a:ln w="25400">
                <a:solidFill>
                  <a:srgbClr val="554A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23F3431-A211-E381-5A64-97648BE7981F}"/>
                </a:ext>
              </a:extLst>
            </p:cNvPr>
            <p:cNvSpPr txBox="1"/>
            <p:nvPr/>
          </p:nvSpPr>
          <p:spPr>
            <a:xfrm rot="21140873">
              <a:off x="471884" y="4396583"/>
              <a:ext cx="24040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n w="9525">
                    <a:noFill/>
                  </a:ln>
                  <a:solidFill>
                    <a:schemeClr val="bg1"/>
                  </a:solidFill>
                  <a:latin typeface="Raleway ExtraBold" pitchFamily="2" charset="77"/>
                </a:rPr>
                <a:t>social media addiction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85E8A72-EB4C-6AF0-048B-A871E130DE5E}"/>
              </a:ext>
            </a:extLst>
          </p:cNvPr>
          <p:cNvGrpSpPr/>
          <p:nvPr/>
        </p:nvGrpSpPr>
        <p:grpSpPr>
          <a:xfrm>
            <a:off x="2328684" y="5117624"/>
            <a:ext cx="2404047" cy="1157267"/>
            <a:chOff x="2328684" y="5117624"/>
            <a:chExt cx="2404047" cy="115726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1F0F132-AF87-6A1D-09AF-5A9889165454}"/>
                </a:ext>
              </a:extLst>
            </p:cNvPr>
            <p:cNvGrpSpPr/>
            <p:nvPr/>
          </p:nvGrpSpPr>
          <p:grpSpPr>
            <a:xfrm rot="218042">
              <a:off x="2418861" y="5117624"/>
              <a:ext cx="2278819" cy="1157267"/>
              <a:chOff x="688919" y="2496327"/>
              <a:chExt cx="2278819" cy="1157267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C6F7801-468A-BA7C-3EA8-B81F1FC36875}"/>
                  </a:ext>
                </a:extLst>
              </p:cNvPr>
              <p:cNvSpPr/>
              <p:nvPr/>
            </p:nvSpPr>
            <p:spPr>
              <a:xfrm rot="170905">
                <a:off x="764184" y="2496327"/>
                <a:ext cx="2203554" cy="1077601"/>
              </a:xfrm>
              <a:prstGeom prst="ellipse">
                <a:avLst/>
              </a:prstGeom>
              <a:solidFill>
                <a:srgbClr val="C00000">
                  <a:alpha val="661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EAD601B-C56D-17A3-9BB8-1099FCE95605}"/>
                  </a:ext>
                </a:extLst>
              </p:cNvPr>
              <p:cNvSpPr/>
              <p:nvPr/>
            </p:nvSpPr>
            <p:spPr>
              <a:xfrm rot="21247925">
                <a:off x="749923" y="2496327"/>
                <a:ext cx="2203554" cy="1077601"/>
              </a:xfrm>
              <a:prstGeom prst="ellipse">
                <a:avLst/>
              </a:prstGeom>
              <a:solidFill>
                <a:srgbClr val="554A37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59AE582-B7B3-80B5-1FCF-258AB76130E7}"/>
                  </a:ext>
                </a:extLst>
              </p:cNvPr>
              <p:cNvSpPr/>
              <p:nvPr/>
            </p:nvSpPr>
            <p:spPr>
              <a:xfrm>
                <a:off x="688919" y="2575993"/>
                <a:ext cx="2203554" cy="1077601"/>
              </a:xfrm>
              <a:prstGeom prst="ellipse">
                <a:avLst/>
              </a:prstGeom>
              <a:noFill/>
              <a:ln w="25400">
                <a:solidFill>
                  <a:srgbClr val="554A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3CE0650-5D8A-4310-13CC-04A1AC4EEA35}"/>
                </a:ext>
              </a:extLst>
            </p:cNvPr>
            <p:cNvSpPr txBox="1"/>
            <p:nvPr/>
          </p:nvSpPr>
          <p:spPr>
            <a:xfrm rot="218042">
              <a:off x="2328684" y="5258994"/>
              <a:ext cx="24040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n w="9525">
                    <a:noFill/>
                  </a:ln>
                  <a:solidFill>
                    <a:schemeClr val="bg1"/>
                  </a:solidFill>
                  <a:latin typeface="Raleway ExtraBold" pitchFamily="2" charset="77"/>
                </a:rPr>
                <a:t>harmful substances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7F74A45-4E16-0500-10DA-6957E7E112EA}"/>
              </a:ext>
            </a:extLst>
          </p:cNvPr>
          <p:cNvGrpSpPr/>
          <p:nvPr/>
        </p:nvGrpSpPr>
        <p:grpSpPr>
          <a:xfrm>
            <a:off x="2869988" y="3291458"/>
            <a:ext cx="2826274" cy="1157267"/>
            <a:chOff x="2869988" y="3291458"/>
            <a:chExt cx="2826274" cy="115726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B3E0926-803D-2C20-E328-2C7A982C5D8B}"/>
                </a:ext>
              </a:extLst>
            </p:cNvPr>
            <p:cNvGrpSpPr/>
            <p:nvPr/>
          </p:nvGrpSpPr>
          <p:grpSpPr>
            <a:xfrm rot="306564">
              <a:off x="2869988" y="3291458"/>
              <a:ext cx="2826274" cy="1157267"/>
              <a:chOff x="688919" y="2496327"/>
              <a:chExt cx="2278819" cy="1157267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7E6E81F-A313-C9AF-791E-82F2F4FA7662}"/>
                  </a:ext>
                </a:extLst>
              </p:cNvPr>
              <p:cNvSpPr/>
              <p:nvPr/>
            </p:nvSpPr>
            <p:spPr>
              <a:xfrm rot="170905">
                <a:off x="764184" y="2496327"/>
                <a:ext cx="2203554" cy="1077601"/>
              </a:xfrm>
              <a:prstGeom prst="ellipse">
                <a:avLst/>
              </a:prstGeom>
              <a:solidFill>
                <a:srgbClr val="C00000">
                  <a:alpha val="661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6509E67-7F7E-6F59-D2E9-ABFFDE5FBCA5}"/>
                  </a:ext>
                </a:extLst>
              </p:cNvPr>
              <p:cNvSpPr/>
              <p:nvPr/>
            </p:nvSpPr>
            <p:spPr>
              <a:xfrm rot="21247925">
                <a:off x="749923" y="2496327"/>
                <a:ext cx="2203554" cy="1077601"/>
              </a:xfrm>
              <a:prstGeom prst="ellipse">
                <a:avLst/>
              </a:prstGeom>
              <a:solidFill>
                <a:srgbClr val="554A37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E815715-A8E7-71E7-8677-86087622688D}"/>
                  </a:ext>
                </a:extLst>
              </p:cNvPr>
              <p:cNvSpPr/>
              <p:nvPr/>
            </p:nvSpPr>
            <p:spPr>
              <a:xfrm>
                <a:off x="688919" y="2575993"/>
                <a:ext cx="2203554" cy="1077601"/>
              </a:xfrm>
              <a:prstGeom prst="ellipse">
                <a:avLst/>
              </a:prstGeom>
              <a:noFill/>
              <a:ln w="25400">
                <a:solidFill>
                  <a:srgbClr val="554A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FFC7418-C58D-CEF5-EA13-E00ADA6A53F2}"/>
                </a:ext>
              </a:extLst>
            </p:cNvPr>
            <p:cNvSpPr txBox="1"/>
            <p:nvPr/>
          </p:nvSpPr>
          <p:spPr>
            <a:xfrm rot="306564">
              <a:off x="3122324" y="3495597"/>
              <a:ext cx="24040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n w="9525">
                    <a:noFill/>
                  </a:ln>
                  <a:solidFill>
                    <a:schemeClr val="bg1"/>
                  </a:solidFill>
                  <a:latin typeface="Raleway ExtraBold" pitchFamily="2" charset="77"/>
                </a:rPr>
                <a:t>inappropriate media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8744535-DE26-AE66-236C-7D51F7F72A95}"/>
              </a:ext>
            </a:extLst>
          </p:cNvPr>
          <p:cNvGrpSpPr/>
          <p:nvPr/>
        </p:nvGrpSpPr>
        <p:grpSpPr>
          <a:xfrm>
            <a:off x="7852923" y="1898346"/>
            <a:ext cx="2826274" cy="1157267"/>
            <a:chOff x="7852923" y="1898346"/>
            <a:chExt cx="2826274" cy="115726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74EC55A-A700-3F71-1A80-5485D6DD5806}"/>
                </a:ext>
              </a:extLst>
            </p:cNvPr>
            <p:cNvGrpSpPr/>
            <p:nvPr/>
          </p:nvGrpSpPr>
          <p:grpSpPr>
            <a:xfrm rot="279227">
              <a:off x="7852923" y="1898346"/>
              <a:ext cx="2826274" cy="1157267"/>
              <a:chOff x="688919" y="2496327"/>
              <a:chExt cx="2278819" cy="1157267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BD586EA-1338-4266-5A9E-30C929542CC5}"/>
                  </a:ext>
                </a:extLst>
              </p:cNvPr>
              <p:cNvSpPr/>
              <p:nvPr/>
            </p:nvSpPr>
            <p:spPr>
              <a:xfrm rot="170905">
                <a:off x="764184" y="2496327"/>
                <a:ext cx="2203554" cy="1077601"/>
              </a:xfrm>
              <a:prstGeom prst="ellipse">
                <a:avLst/>
              </a:prstGeom>
              <a:solidFill>
                <a:srgbClr val="C00000">
                  <a:alpha val="661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8A2FD68-47AC-408B-31FB-7B4F12513292}"/>
                  </a:ext>
                </a:extLst>
              </p:cNvPr>
              <p:cNvSpPr/>
              <p:nvPr/>
            </p:nvSpPr>
            <p:spPr>
              <a:xfrm rot="21247925">
                <a:off x="749923" y="2496327"/>
                <a:ext cx="2203554" cy="1077601"/>
              </a:xfrm>
              <a:prstGeom prst="ellipse">
                <a:avLst/>
              </a:prstGeom>
              <a:solidFill>
                <a:srgbClr val="554A37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81B0BE57-F5A0-AE76-03B3-972E90FEF9E7}"/>
                  </a:ext>
                </a:extLst>
              </p:cNvPr>
              <p:cNvSpPr/>
              <p:nvPr/>
            </p:nvSpPr>
            <p:spPr>
              <a:xfrm>
                <a:off x="688919" y="2575993"/>
                <a:ext cx="2203554" cy="1077601"/>
              </a:xfrm>
              <a:prstGeom prst="ellipse">
                <a:avLst/>
              </a:prstGeom>
              <a:noFill/>
              <a:ln w="25400">
                <a:solidFill>
                  <a:srgbClr val="554A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D0B5C59-96DD-3B05-706C-04A91FBC5745}"/>
                </a:ext>
              </a:extLst>
            </p:cNvPr>
            <p:cNvSpPr txBox="1"/>
            <p:nvPr/>
          </p:nvSpPr>
          <p:spPr>
            <a:xfrm rot="279227">
              <a:off x="8105259" y="2117475"/>
              <a:ext cx="24040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n w="9525">
                    <a:noFill/>
                  </a:ln>
                  <a:solidFill>
                    <a:schemeClr val="bg1"/>
                  </a:solidFill>
                  <a:latin typeface="Raleway ExtraBold" pitchFamily="2" charset="77"/>
                </a:rPr>
                <a:t>violent video games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C84DB7E-FEAC-36FF-2863-47151FC1A61A}"/>
              </a:ext>
            </a:extLst>
          </p:cNvPr>
          <p:cNvGrpSpPr/>
          <p:nvPr/>
        </p:nvGrpSpPr>
        <p:grpSpPr>
          <a:xfrm>
            <a:off x="9039750" y="3212546"/>
            <a:ext cx="2826274" cy="1157267"/>
            <a:chOff x="9039750" y="3212546"/>
            <a:chExt cx="2826274" cy="1157267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BF370F9-A7A4-9463-C461-8913FF603E8B}"/>
                </a:ext>
              </a:extLst>
            </p:cNvPr>
            <p:cNvGrpSpPr/>
            <p:nvPr/>
          </p:nvGrpSpPr>
          <p:grpSpPr>
            <a:xfrm rot="21414564">
              <a:off x="9039750" y="3212546"/>
              <a:ext cx="2826274" cy="1157267"/>
              <a:chOff x="688919" y="2496327"/>
              <a:chExt cx="2278819" cy="1157267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B69135F-6AB0-6A4D-860A-09556CA3AF9B}"/>
                  </a:ext>
                </a:extLst>
              </p:cNvPr>
              <p:cNvSpPr/>
              <p:nvPr/>
            </p:nvSpPr>
            <p:spPr>
              <a:xfrm rot="170905">
                <a:off x="764184" y="2496327"/>
                <a:ext cx="2203554" cy="1077601"/>
              </a:xfrm>
              <a:prstGeom prst="ellipse">
                <a:avLst/>
              </a:prstGeom>
              <a:solidFill>
                <a:srgbClr val="C00000">
                  <a:alpha val="661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52B601C-3046-593A-F518-B5FCFACB9DDD}"/>
                  </a:ext>
                </a:extLst>
              </p:cNvPr>
              <p:cNvSpPr/>
              <p:nvPr/>
            </p:nvSpPr>
            <p:spPr>
              <a:xfrm rot="21247925">
                <a:off x="749923" y="2496327"/>
                <a:ext cx="2203554" cy="1077601"/>
              </a:xfrm>
              <a:prstGeom prst="ellipse">
                <a:avLst/>
              </a:prstGeom>
              <a:solidFill>
                <a:srgbClr val="554A37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F1309135-FB24-1A80-076F-9F27847C1105}"/>
                  </a:ext>
                </a:extLst>
              </p:cNvPr>
              <p:cNvSpPr/>
              <p:nvPr/>
            </p:nvSpPr>
            <p:spPr>
              <a:xfrm>
                <a:off x="688919" y="2575993"/>
                <a:ext cx="2203554" cy="1077601"/>
              </a:xfrm>
              <a:prstGeom prst="ellipse">
                <a:avLst/>
              </a:prstGeom>
              <a:noFill/>
              <a:ln w="25400">
                <a:solidFill>
                  <a:srgbClr val="554A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CBBAB36-F3F8-3220-EF6B-49086C8DC9C8}"/>
                </a:ext>
              </a:extLst>
            </p:cNvPr>
            <p:cNvSpPr txBox="1"/>
            <p:nvPr/>
          </p:nvSpPr>
          <p:spPr>
            <a:xfrm rot="21414564">
              <a:off x="9292086" y="3424180"/>
              <a:ext cx="24040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n w="9525">
                    <a:noFill/>
                  </a:ln>
                  <a:solidFill>
                    <a:schemeClr val="bg1"/>
                  </a:solidFill>
                  <a:latin typeface="Raleway ExtraBold" pitchFamily="2" charset="77"/>
                </a:rPr>
                <a:t>inappropriate websites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0D8F5D1-6CA4-5D0C-6D21-9C24C7DDA43C}"/>
              </a:ext>
            </a:extLst>
          </p:cNvPr>
          <p:cNvGrpSpPr/>
          <p:nvPr/>
        </p:nvGrpSpPr>
        <p:grpSpPr>
          <a:xfrm>
            <a:off x="7549133" y="4527411"/>
            <a:ext cx="2826274" cy="1157267"/>
            <a:chOff x="7549133" y="4527411"/>
            <a:chExt cx="2826274" cy="1157267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7EC402-8805-BCAB-54C1-FF608DC9EEA8}"/>
                </a:ext>
              </a:extLst>
            </p:cNvPr>
            <p:cNvGrpSpPr/>
            <p:nvPr/>
          </p:nvGrpSpPr>
          <p:grpSpPr>
            <a:xfrm rot="279227">
              <a:off x="7549133" y="4527411"/>
              <a:ext cx="2826274" cy="1157267"/>
              <a:chOff x="688919" y="2496327"/>
              <a:chExt cx="2278819" cy="1157267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C0715DD9-7A84-7E59-85CB-8FD9630604E1}"/>
                  </a:ext>
                </a:extLst>
              </p:cNvPr>
              <p:cNvSpPr/>
              <p:nvPr/>
            </p:nvSpPr>
            <p:spPr>
              <a:xfrm rot="170905">
                <a:off x="764184" y="2496327"/>
                <a:ext cx="2203554" cy="1077601"/>
              </a:xfrm>
              <a:prstGeom prst="ellipse">
                <a:avLst/>
              </a:prstGeom>
              <a:solidFill>
                <a:srgbClr val="C00000">
                  <a:alpha val="661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C2D91B36-B92D-E124-F4D8-EF84CF32C23D}"/>
                  </a:ext>
                </a:extLst>
              </p:cNvPr>
              <p:cNvSpPr/>
              <p:nvPr/>
            </p:nvSpPr>
            <p:spPr>
              <a:xfrm rot="21247925">
                <a:off x="749923" y="2496327"/>
                <a:ext cx="2203554" cy="1077601"/>
              </a:xfrm>
              <a:prstGeom prst="ellipse">
                <a:avLst/>
              </a:prstGeom>
              <a:solidFill>
                <a:srgbClr val="554A37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96D8B1F-7688-01E2-D916-6D17FC83A26C}"/>
                  </a:ext>
                </a:extLst>
              </p:cNvPr>
              <p:cNvSpPr/>
              <p:nvPr/>
            </p:nvSpPr>
            <p:spPr>
              <a:xfrm>
                <a:off x="688919" y="2575993"/>
                <a:ext cx="2203554" cy="1077601"/>
              </a:xfrm>
              <a:prstGeom prst="ellipse">
                <a:avLst/>
              </a:prstGeom>
              <a:noFill/>
              <a:ln w="25400">
                <a:solidFill>
                  <a:srgbClr val="554A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A95BD54-B66E-5E89-EBC4-0690D36D10B2}"/>
                </a:ext>
              </a:extLst>
            </p:cNvPr>
            <p:cNvSpPr txBox="1"/>
            <p:nvPr/>
          </p:nvSpPr>
          <p:spPr>
            <a:xfrm rot="279227">
              <a:off x="7760436" y="4681691"/>
              <a:ext cx="24040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n w="9525">
                    <a:noFill/>
                  </a:ln>
                  <a:solidFill>
                    <a:schemeClr val="bg1"/>
                  </a:solidFill>
                  <a:latin typeface="Raleway ExtraBold" pitchFamily="2" charset="77"/>
                </a:rPr>
                <a:t>reading horoscopes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35A1B60-7C13-CCD7-51E5-E30F4F3516B0}"/>
              </a:ext>
            </a:extLst>
          </p:cNvPr>
          <p:cNvGrpSpPr/>
          <p:nvPr/>
        </p:nvGrpSpPr>
        <p:grpSpPr>
          <a:xfrm>
            <a:off x="9485180" y="618345"/>
            <a:ext cx="2404047" cy="1157267"/>
            <a:chOff x="9485180" y="618345"/>
            <a:chExt cx="2404047" cy="1157267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BBFAF59-3450-F1F1-F675-3E3293765408}"/>
                </a:ext>
              </a:extLst>
            </p:cNvPr>
            <p:cNvGrpSpPr/>
            <p:nvPr/>
          </p:nvGrpSpPr>
          <p:grpSpPr>
            <a:xfrm rot="218042">
              <a:off x="9552872" y="618345"/>
              <a:ext cx="2278819" cy="1157267"/>
              <a:chOff x="688919" y="2496327"/>
              <a:chExt cx="2278819" cy="1157267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ED4EB8BE-80C3-50E4-07DF-4317E36532BB}"/>
                  </a:ext>
                </a:extLst>
              </p:cNvPr>
              <p:cNvSpPr/>
              <p:nvPr/>
            </p:nvSpPr>
            <p:spPr>
              <a:xfrm rot="170905">
                <a:off x="764184" y="2496327"/>
                <a:ext cx="2203554" cy="1077601"/>
              </a:xfrm>
              <a:prstGeom prst="ellipse">
                <a:avLst/>
              </a:prstGeom>
              <a:solidFill>
                <a:srgbClr val="C00000">
                  <a:alpha val="661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FCBBDB6-A8D7-AC02-89F9-A1FC11BD7A9A}"/>
                  </a:ext>
                </a:extLst>
              </p:cNvPr>
              <p:cNvSpPr/>
              <p:nvPr/>
            </p:nvSpPr>
            <p:spPr>
              <a:xfrm rot="21247925">
                <a:off x="749923" y="2496327"/>
                <a:ext cx="2203554" cy="1077601"/>
              </a:xfrm>
              <a:prstGeom prst="ellipse">
                <a:avLst/>
              </a:prstGeom>
              <a:solidFill>
                <a:srgbClr val="554A37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313ACA9-55BE-E8E8-2DB5-C55DDB0997C4}"/>
                  </a:ext>
                </a:extLst>
              </p:cNvPr>
              <p:cNvSpPr/>
              <p:nvPr/>
            </p:nvSpPr>
            <p:spPr>
              <a:xfrm>
                <a:off x="688919" y="2575993"/>
                <a:ext cx="2203554" cy="1077601"/>
              </a:xfrm>
              <a:prstGeom prst="ellipse">
                <a:avLst/>
              </a:prstGeom>
              <a:noFill/>
              <a:ln w="25400">
                <a:solidFill>
                  <a:srgbClr val="554A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D758E28-27CA-15A0-3A08-56772F0C588C}"/>
                </a:ext>
              </a:extLst>
            </p:cNvPr>
            <p:cNvSpPr txBox="1"/>
            <p:nvPr/>
          </p:nvSpPr>
          <p:spPr>
            <a:xfrm rot="218042">
              <a:off x="9485180" y="782200"/>
              <a:ext cx="24040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ln w="9525">
                    <a:noFill/>
                  </a:ln>
                  <a:solidFill>
                    <a:schemeClr val="bg1"/>
                  </a:solidFill>
                  <a:latin typeface="Raleway ExtraBold" pitchFamily="2" charset="77"/>
                </a:rPr>
                <a:t>suggestive lyrics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7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1B1F4-B2BF-6C14-B782-D6A8A34D0380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98EB8-5F6D-2D4B-D3BF-EBDAB2FB985C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202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3BD5F-75DD-B975-A30E-9175FC85DF84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084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A53A2E-1FA4-C1A6-72FE-883E66149FF1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ACD30-1988-5AC9-0F79-7BDE5BAAFF0E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9959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B3971A-EEC1-C227-8AFC-322811C11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142" y="0"/>
            <a:ext cx="7284858" cy="10296748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7C2C419B-F105-7527-E908-02D5C21C2B5A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A1529-39C6-A2B3-BDB8-3F790F6ACC1E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21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3BAD8E2-34AA-A485-996C-2C45A0C0B8D9}"/>
              </a:ext>
            </a:extLst>
          </p:cNvPr>
          <p:cNvSpPr/>
          <p:nvPr/>
        </p:nvSpPr>
        <p:spPr>
          <a:xfrm flipV="1">
            <a:off x="-2456439" y="0"/>
            <a:ext cx="9333231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14381643-E96C-DD18-E5F7-7CD528F551BE}"/>
              </a:ext>
            </a:extLst>
          </p:cNvPr>
          <p:cNvSpPr/>
          <p:nvPr/>
        </p:nvSpPr>
        <p:spPr>
          <a:xfrm flipV="1">
            <a:off x="-2118110" y="0"/>
            <a:ext cx="8642689" cy="6934200"/>
          </a:xfrm>
          <a:prstGeom prst="parallelogram">
            <a:avLst>
              <a:gd name="adj" fmla="val 17736"/>
            </a:avLst>
          </a:prstGeom>
          <a:solidFill>
            <a:srgbClr val="76408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5518FCD-14AF-C806-19EA-D73A3E122981}"/>
              </a:ext>
            </a:extLst>
          </p:cNvPr>
          <p:cNvSpPr/>
          <p:nvPr/>
        </p:nvSpPr>
        <p:spPr>
          <a:xfrm flipV="1">
            <a:off x="-1770638" y="0"/>
            <a:ext cx="7936230" cy="6934200"/>
          </a:xfrm>
          <a:prstGeom prst="parallelogram">
            <a:avLst>
              <a:gd name="adj" fmla="val 17736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7A37FE-C538-0695-B5E7-931EF10448E3}"/>
              </a:ext>
            </a:extLst>
          </p:cNvPr>
          <p:cNvGrpSpPr/>
          <p:nvPr/>
        </p:nvGrpSpPr>
        <p:grpSpPr>
          <a:xfrm>
            <a:off x="4174095" y="351248"/>
            <a:ext cx="5395911" cy="1822187"/>
            <a:chOff x="5984893" y="473844"/>
            <a:chExt cx="5395911" cy="18221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D1063F-694D-6F1E-4A77-88409D6F2CDB}"/>
                </a:ext>
              </a:extLst>
            </p:cNvPr>
            <p:cNvGrpSpPr/>
            <p:nvPr/>
          </p:nvGrpSpPr>
          <p:grpSpPr>
            <a:xfrm>
              <a:off x="5984893" y="879427"/>
              <a:ext cx="1416604" cy="1416604"/>
              <a:chOff x="6383653" y="807297"/>
              <a:chExt cx="1416604" cy="1416604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B19BE29-216C-6813-9757-CF5CD62B11D0}"/>
                  </a:ext>
                </a:extLst>
              </p:cNvPr>
              <p:cNvSpPr/>
              <p:nvPr/>
            </p:nvSpPr>
            <p:spPr>
              <a:xfrm rot="21104757">
                <a:off x="6383653" y="807297"/>
                <a:ext cx="1416604" cy="1416604"/>
              </a:xfrm>
              <a:prstGeom prst="ellipse">
                <a:avLst/>
              </a:prstGeom>
              <a:solidFill>
                <a:srgbClr val="A91D6E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52A7DB2-A3DD-3598-4C0C-B02FD348B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54344">
                <a:off x="6570115" y="1253152"/>
                <a:ext cx="1045046" cy="505106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C1F3C7-0501-867D-60C1-D01C78D75AC2}"/>
                </a:ext>
              </a:extLst>
            </p:cNvPr>
            <p:cNvSpPr txBox="1"/>
            <p:nvPr/>
          </p:nvSpPr>
          <p:spPr>
            <a:xfrm rot="21104757">
              <a:off x="7135907" y="473844"/>
              <a:ext cx="42448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6"/>
                    </a:glow>
                  </a:effectLst>
                  <a:latin typeface="Montserrat Black" pitchFamily="2" charset="77"/>
                </a:rPr>
                <a:t>Mary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39700">
                    <a:schemeClr val="accent6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0C86E4-8713-BA1E-7C2E-9BED407D5627}"/>
              </a:ext>
            </a:extLst>
          </p:cNvPr>
          <p:cNvSpPr txBox="1"/>
          <p:nvPr/>
        </p:nvSpPr>
        <p:spPr>
          <a:xfrm>
            <a:off x="755736" y="1107215"/>
            <a:ext cx="379827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accent4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ExtraBold" pitchFamily="2" charset="77"/>
              </a:rPr>
              <a:t>Money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Light" pitchFamily="2" charset="77"/>
              </a:rPr>
              <a:t>LUKE 8:1–3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7DB7C0-6658-E973-BDAF-9F9E1CFF6B5B}"/>
              </a:ext>
            </a:extLst>
          </p:cNvPr>
          <p:cNvSpPr txBox="1"/>
          <p:nvPr/>
        </p:nvSpPr>
        <p:spPr>
          <a:xfrm>
            <a:off x="755736" y="2241446"/>
            <a:ext cx="289506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accent4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ExtraBold" pitchFamily="2" charset="77"/>
              </a:rPr>
              <a:t>Time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Light" pitchFamily="2" charset="77"/>
              </a:rPr>
              <a:t>MATTHEW 27:55-56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B907E-CCAC-9EAA-B185-624C253EC8DA}"/>
              </a:ext>
            </a:extLst>
          </p:cNvPr>
          <p:cNvSpPr txBox="1"/>
          <p:nvPr/>
        </p:nvSpPr>
        <p:spPr>
          <a:xfrm>
            <a:off x="755736" y="3375677"/>
            <a:ext cx="394368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accent4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ExtraBold" pitchFamily="2" charset="77"/>
              </a:rPr>
              <a:t>Acts of Love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Light" pitchFamily="2" charset="77"/>
              </a:rPr>
              <a:t>MATTHEW 27:59-61 • JOHN 19:25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CB35F-6A3F-793C-4D96-77CDA61E53FC}"/>
              </a:ext>
            </a:extLst>
          </p:cNvPr>
          <p:cNvSpPr txBox="1"/>
          <p:nvPr/>
        </p:nvSpPr>
        <p:spPr>
          <a:xfrm>
            <a:off x="721095" y="4509909"/>
            <a:ext cx="4712839" cy="13726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accent4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 ExtraBold" pitchFamily="2" charset="77"/>
              </a:rPr>
              <a:t>Mary meets the risen Lord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swald Light" pitchFamily="2" charset="77"/>
              </a:rPr>
              <a:t>JOHN 20:1-18</a:t>
            </a:r>
          </a:p>
        </p:txBody>
      </p:sp>
    </p:spTree>
    <p:extLst>
      <p:ext uri="{BB962C8B-B14F-4D97-AF65-F5344CB8AC3E}">
        <p14:creationId xmlns:p14="http://schemas.microsoft.com/office/powerpoint/2010/main" val="27544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AE5700-580A-9B23-51BA-68B7A1044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E916A141-29E4-691C-9E58-BF911B82D649}"/>
              </a:ext>
            </a:extLst>
          </p:cNvPr>
          <p:cNvSpPr/>
          <p:nvPr/>
        </p:nvSpPr>
        <p:spPr>
          <a:xfrm rot="21395830">
            <a:off x="1346519" y="834169"/>
            <a:ext cx="9520177" cy="4904712"/>
          </a:xfrm>
          <a:prstGeom prst="parallelogram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DFC04-E393-4281-35DF-BF44416506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846" y="215003"/>
            <a:ext cx="5172371" cy="6642997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C302170A-0DA5-4644-49BE-32EE77565D4F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BDB37A-20C7-DF27-C7C6-0018223FD767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5A6C4-6441-2CC2-633D-CA3DFB4ADC8E}"/>
              </a:ext>
            </a:extLst>
          </p:cNvPr>
          <p:cNvSpPr txBox="1"/>
          <p:nvPr/>
        </p:nvSpPr>
        <p:spPr>
          <a:xfrm>
            <a:off x="5926056" y="2931226"/>
            <a:ext cx="3352411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00" b="1" i="1" dirty="0">
                <a:solidFill>
                  <a:schemeClr val="accent4"/>
                </a:solidFill>
                <a:latin typeface="Montserrat Black" pitchFamily="2" charset="77"/>
              </a:rPr>
              <a:t>?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A3627-8480-2C4A-3632-3A41B8975CCA}"/>
              </a:ext>
            </a:extLst>
          </p:cNvPr>
          <p:cNvSpPr txBox="1"/>
          <p:nvPr/>
        </p:nvSpPr>
        <p:spPr>
          <a:xfrm rot="21378615">
            <a:off x="6115047" y="1363552"/>
            <a:ext cx="4364933" cy="271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8000" b="1" i="1" dirty="0">
                <a:solidFill>
                  <a:srgbClr val="C00000"/>
                </a:solidFill>
                <a:latin typeface="Montserrat Black" pitchFamily="2" charset="77"/>
              </a:rPr>
              <a:t>WHAT CAN I GIVE</a:t>
            </a:r>
            <a:endParaRPr lang="en-US" sz="9600" b="1" i="1" dirty="0">
              <a:solidFill>
                <a:srgbClr val="C00000"/>
              </a:solidFill>
              <a:latin typeface="Montserrat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292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C94E23-0133-4B6D-1CEB-9C97E6F7A547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217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4A0C06-3986-A4EE-8966-50DBDF19F222}"/>
              </a:ext>
            </a:extLst>
          </p:cNvPr>
          <p:cNvSpPr txBox="1"/>
          <p:nvPr/>
        </p:nvSpPr>
        <p:spPr>
          <a:xfrm>
            <a:off x="8576735" y="5892801"/>
            <a:ext cx="310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chemeClr val="bg1"/>
                </a:solidFill>
                <a:latin typeface="Montserrat ExtraBold" pitchFamily="2" charset="77"/>
              </a:rPr>
              <a:t>Lesson 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F9446-BE9C-46D0-9B6C-2E27070E2223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521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FC4833-CD65-0850-C3E5-0C33D863C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068E13-753C-5F54-6BD6-A537201E1C89}"/>
              </a:ext>
            </a:extLst>
          </p:cNvPr>
          <p:cNvSpPr/>
          <p:nvPr/>
        </p:nvSpPr>
        <p:spPr>
          <a:xfrm rot="21388539">
            <a:off x="-1457597" y="699947"/>
            <a:ext cx="14966577" cy="5387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72D4C-53E9-FCFF-0EDF-1DB5DE827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842" y="345362"/>
            <a:ext cx="2610908" cy="6293224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D73B9144-E74C-2473-6B34-CB0F5201E1D5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5BC75-0CB7-D0FA-71B9-B60DF47C0764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22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0CD1459-3E03-7BFF-67E4-8A7D9683544F}"/>
              </a:ext>
            </a:extLst>
          </p:cNvPr>
          <p:cNvGrpSpPr/>
          <p:nvPr/>
        </p:nvGrpSpPr>
        <p:grpSpPr>
          <a:xfrm>
            <a:off x="927728" y="2225830"/>
            <a:ext cx="1873786" cy="1810914"/>
            <a:chOff x="927728" y="2225830"/>
            <a:chExt cx="1873786" cy="1810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E632BA-AA0F-9B12-888C-73B5091EB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160" y="2341319"/>
              <a:ext cx="1695425" cy="169542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FDCF91-51A3-E2BA-5F63-BB8AF591D4D1}"/>
                </a:ext>
              </a:extLst>
            </p:cNvPr>
            <p:cNvSpPr/>
            <p:nvPr/>
          </p:nvSpPr>
          <p:spPr>
            <a:xfrm>
              <a:off x="927728" y="2225830"/>
              <a:ext cx="1873786" cy="15471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cap="none" spc="0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Oswald" pitchFamily="2" charset="77"/>
                </a:rPr>
                <a:t>STUDY GOD’S WORD DAILY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BE256A-FBEA-1A0E-FB62-2BF1058D1269}"/>
              </a:ext>
            </a:extLst>
          </p:cNvPr>
          <p:cNvGrpSpPr/>
          <p:nvPr/>
        </p:nvGrpSpPr>
        <p:grpSpPr>
          <a:xfrm>
            <a:off x="3418902" y="1779501"/>
            <a:ext cx="1911702" cy="1807039"/>
            <a:chOff x="3294918" y="1779501"/>
            <a:chExt cx="1911702" cy="18070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E62F28-B604-F177-344C-E2F2F390D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7819" y="1891115"/>
              <a:ext cx="1695425" cy="169542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F2017A-624D-E455-9CAB-86C5D7521A2D}"/>
                </a:ext>
              </a:extLst>
            </p:cNvPr>
            <p:cNvSpPr/>
            <p:nvPr/>
          </p:nvSpPr>
          <p:spPr>
            <a:xfrm>
              <a:off x="3294918" y="1779501"/>
              <a:ext cx="1911702" cy="17693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239282"/>
                </a:avLst>
              </a:prstTxWarp>
              <a:spAutoFit/>
            </a:bodyPr>
            <a:lstStyle/>
            <a:p>
              <a:pPr algn="ctr"/>
              <a:r>
                <a:rPr lang="en-US" sz="2400" cap="none" spc="0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Oswald" pitchFamily="2" charset="77"/>
                </a:rPr>
                <a:t>BE ACTIVE IN THE LOCAL CHURCH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4EA48B3-0416-6BDF-31EF-550A0B429E02}"/>
              </a:ext>
            </a:extLst>
          </p:cNvPr>
          <p:cNvGrpSpPr/>
          <p:nvPr/>
        </p:nvGrpSpPr>
        <p:grpSpPr>
          <a:xfrm>
            <a:off x="9723381" y="2522377"/>
            <a:ext cx="1884882" cy="1812787"/>
            <a:chOff x="9738879" y="2491381"/>
            <a:chExt cx="1884882" cy="18127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497633-CD16-CB49-3790-348DA6561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4501" y="2608743"/>
              <a:ext cx="1695425" cy="169542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5F81B2-E7EA-DECB-EF74-29221E4248F5}"/>
                </a:ext>
              </a:extLst>
            </p:cNvPr>
            <p:cNvSpPr/>
            <p:nvPr/>
          </p:nvSpPr>
          <p:spPr>
            <a:xfrm>
              <a:off x="9738879" y="2491381"/>
              <a:ext cx="1884882" cy="18127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598487"/>
                </a:avLst>
              </a:prstTxWarp>
              <a:spAutoFit/>
            </a:bodyPr>
            <a:lstStyle/>
            <a:p>
              <a:pPr algn="ctr"/>
              <a:r>
                <a:rPr lang="en-US" sz="2400" cap="none" spc="0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Oswald" pitchFamily="2" charset="77"/>
                </a:rPr>
                <a:t>GROW TO BE MORE LIKE JESUS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E30A8BF-5327-73BD-15DC-406198B057C5}"/>
              </a:ext>
            </a:extLst>
          </p:cNvPr>
          <p:cNvGrpSpPr/>
          <p:nvPr/>
        </p:nvGrpSpPr>
        <p:grpSpPr>
          <a:xfrm>
            <a:off x="755786" y="4388091"/>
            <a:ext cx="1897606" cy="1807024"/>
            <a:chOff x="755786" y="4388091"/>
            <a:chExt cx="1897606" cy="18070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DFF5295-9933-A280-02C2-E98B7E628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877" y="4499690"/>
              <a:ext cx="1695425" cy="169542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3153409-F825-248B-F2DC-0BB90EE7B915}"/>
                </a:ext>
              </a:extLst>
            </p:cNvPr>
            <p:cNvSpPr/>
            <p:nvPr/>
          </p:nvSpPr>
          <p:spPr>
            <a:xfrm>
              <a:off x="755786" y="4388091"/>
              <a:ext cx="1897606" cy="169542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cap="none" spc="0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Oswald" pitchFamily="2" charset="77"/>
                </a:rPr>
                <a:t>LOVE AND TELL OTHERS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B60B21-B571-A072-78FC-59C4D358E8B8}"/>
              </a:ext>
            </a:extLst>
          </p:cNvPr>
          <p:cNvGrpSpPr/>
          <p:nvPr/>
        </p:nvGrpSpPr>
        <p:grpSpPr>
          <a:xfrm>
            <a:off x="3212036" y="4062179"/>
            <a:ext cx="1820572" cy="1823535"/>
            <a:chOff x="3212036" y="4062179"/>
            <a:chExt cx="1820572" cy="18235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F16FFC-432E-069B-22EA-5A21116AD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3750" y="4190289"/>
              <a:ext cx="1695425" cy="169542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4D6881-BB63-AA52-932D-6E905D1F6DE7}"/>
                </a:ext>
              </a:extLst>
            </p:cNvPr>
            <p:cNvSpPr/>
            <p:nvPr/>
          </p:nvSpPr>
          <p:spPr>
            <a:xfrm>
              <a:off x="3212036" y="4062179"/>
              <a:ext cx="1820572" cy="14964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400" cap="none" spc="0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Oswald" pitchFamily="2" charset="77"/>
                </a:rPr>
                <a:t>MAKE DISCIPLES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13DCEC-2E01-0BA4-4B83-9EE16F411DCC}"/>
              </a:ext>
            </a:extLst>
          </p:cNvPr>
          <p:cNvGrpSpPr/>
          <p:nvPr/>
        </p:nvGrpSpPr>
        <p:grpSpPr>
          <a:xfrm>
            <a:off x="8147264" y="857159"/>
            <a:ext cx="1884882" cy="1807024"/>
            <a:chOff x="8147264" y="857159"/>
            <a:chExt cx="1884882" cy="180702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3C9D012-F490-E125-E6D9-16231521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6251" y="968758"/>
              <a:ext cx="1695425" cy="169542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0494F6D-8DFB-6581-D989-A8B7BA1BF35F}"/>
                </a:ext>
              </a:extLst>
            </p:cNvPr>
            <p:cNvSpPr/>
            <p:nvPr/>
          </p:nvSpPr>
          <p:spPr>
            <a:xfrm>
              <a:off x="8147264" y="857159"/>
              <a:ext cx="1884882" cy="177150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598487"/>
                </a:avLst>
              </a:prstTxWarp>
              <a:spAutoFit/>
            </a:bodyPr>
            <a:lstStyle/>
            <a:p>
              <a:pPr algn="ctr"/>
              <a:r>
                <a:rPr lang="en-US" sz="2400" cap="none" spc="0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Oswald" pitchFamily="2" charset="77"/>
                </a:rPr>
                <a:t>SPEND MUCH TIME IN PRAYER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744674-5E22-51BF-FC3F-9978A9CFDB8F}"/>
              </a:ext>
            </a:extLst>
          </p:cNvPr>
          <p:cNvGrpSpPr/>
          <p:nvPr/>
        </p:nvGrpSpPr>
        <p:grpSpPr>
          <a:xfrm>
            <a:off x="7790988" y="3899563"/>
            <a:ext cx="1884882" cy="1809480"/>
            <a:chOff x="7837482" y="3876316"/>
            <a:chExt cx="1884882" cy="18094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2D4AAE-9B07-A99E-B89F-8FFD2EC61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5443" y="3990371"/>
              <a:ext cx="1695425" cy="1695425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F84C27-2FDE-A047-C548-E2AD26E30BC3}"/>
                </a:ext>
              </a:extLst>
            </p:cNvPr>
            <p:cNvSpPr/>
            <p:nvPr/>
          </p:nvSpPr>
          <p:spPr>
            <a:xfrm>
              <a:off x="7837482" y="3876316"/>
              <a:ext cx="1884882" cy="15348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598487"/>
                </a:avLst>
              </a:prstTxWarp>
              <a:spAutoFit/>
            </a:bodyPr>
            <a:lstStyle/>
            <a:p>
              <a:pPr algn="ctr"/>
              <a:r>
                <a:rPr lang="en-US" sz="2400" cap="none" spc="0" dirty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Oswald" pitchFamily="2" charset="77"/>
                </a:rPr>
                <a:t>LIVE EXPECTANTLY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55816-9D70-B6F2-2064-2796E5D2C5C2}"/>
              </a:ext>
            </a:extLst>
          </p:cNvPr>
          <p:cNvSpPr txBox="1"/>
          <p:nvPr/>
        </p:nvSpPr>
        <p:spPr>
          <a:xfrm rot="21394360">
            <a:off x="468445" y="626319"/>
            <a:ext cx="2061630" cy="615553"/>
          </a:xfrm>
          <a:prstGeom prst="rect">
            <a:avLst/>
          </a:prstGeom>
          <a:solidFill>
            <a:srgbClr val="A91D6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91440" bIns="9144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effectLst/>
                <a:latin typeface="Montserrat ExtraBold" pitchFamily="2" charset="77"/>
              </a:rPr>
              <a:t>Being a</a:t>
            </a:r>
            <a:endParaRPr lang="en-US" sz="2800" b="1" i="1" dirty="0">
              <a:effectLst/>
              <a:latin typeface="Montserrat ExtraBold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269891-2CAF-0909-ACE0-C5970252595D}"/>
              </a:ext>
            </a:extLst>
          </p:cNvPr>
          <p:cNvSpPr txBox="1"/>
          <p:nvPr/>
        </p:nvSpPr>
        <p:spPr>
          <a:xfrm rot="21396164">
            <a:off x="2269211" y="707492"/>
            <a:ext cx="2924927" cy="615553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91440" bIns="9144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effectLst/>
                <a:latin typeface="Montserrat ExtraBold" pitchFamily="2" charset="77"/>
              </a:rPr>
              <a:t>true follower</a:t>
            </a:r>
            <a:endParaRPr lang="en-US" sz="2800" b="1" i="1" dirty="0">
              <a:effectLst/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35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90FE0D2A-63ED-9414-B136-86FF36315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2571">
            <a:off x="-202864" y="-242640"/>
            <a:ext cx="8975013" cy="7306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823014-1729-9750-5310-38FDEEF40888}"/>
              </a:ext>
            </a:extLst>
          </p:cNvPr>
          <p:cNvSpPr txBox="1"/>
          <p:nvPr/>
        </p:nvSpPr>
        <p:spPr>
          <a:xfrm rot="21131798">
            <a:off x="876225" y="904981"/>
            <a:ext cx="3766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64080"/>
                </a:solidFill>
                <a:latin typeface="Montserrat Alternates Black" pitchFamily="2" charset="77"/>
              </a:rPr>
              <a:t>WHY</a:t>
            </a:r>
            <a:endParaRPr lang="en-US" sz="5400" b="1" dirty="0">
              <a:solidFill>
                <a:srgbClr val="764080"/>
              </a:solidFill>
              <a:latin typeface="Montserrat Alternates Black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4BD6F-B3A1-FE05-3A4C-B7DFC0A0F0D4}"/>
              </a:ext>
            </a:extLst>
          </p:cNvPr>
          <p:cNvSpPr txBox="1"/>
          <p:nvPr/>
        </p:nvSpPr>
        <p:spPr>
          <a:xfrm rot="21131798">
            <a:off x="3463980" y="897428"/>
            <a:ext cx="2423345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2"/>
                </a:solidFill>
                <a:latin typeface="Montserrat Alternates Black" pitchFamily="2" charset="77"/>
              </a:rPr>
              <a:t>Follow</a:t>
            </a:r>
          </a:p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2"/>
                </a:solidFill>
                <a:latin typeface="Montserrat Alternates Black" pitchFamily="2" charset="77"/>
              </a:rPr>
              <a:t>Jesus?</a:t>
            </a:r>
            <a:endParaRPr lang="en-US" sz="2400" b="1" dirty="0">
              <a:solidFill>
                <a:schemeClr val="accent2"/>
              </a:solidFill>
              <a:latin typeface="Montserrat Alternates Black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53C106-21BD-C823-2F7D-5C2471FAE2C2}"/>
              </a:ext>
            </a:extLst>
          </p:cNvPr>
          <p:cNvGrpSpPr/>
          <p:nvPr/>
        </p:nvGrpSpPr>
        <p:grpSpPr>
          <a:xfrm>
            <a:off x="821067" y="2517245"/>
            <a:ext cx="3817578" cy="1275075"/>
            <a:chOff x="1129542" y="2309980"/>
            <a:chExt cx="3817578" cy="12750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F5FE6AD-45B0-0373-C00F-C24C7CC1126F}"/>
                </a:ext>
              </a:extLst>
            </p:cNvPr>
            <p:cNvGrpSpPr/>
            <p:nvPr/>
          </p:nvGrpSpPr>
          <p:grpSpPr>
            <a:xfrm rot="21104757">
              <a:off x="1129542" y="2414308"/>
              <a:ext cx="1170747" cy="1170747"/>
              <a:chOff x="1532295" y="3939136"/>
              <a:chExt cx="1416604" cy="1416604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FE5FA15-7767-A835-EAC5-3F29C45C7802}"/>
                  </a:ext>
                </a:extLst>
              </p:cNvPr>
              <p:cNvSpPr/>
              <p:nvPr/>
            </p:nvSpPr>
            <p:spPr>
              <a:xfrm>
                <a:off x="1532295" y="3939136"/>
                <a:ext cx="1416604" cy="1416604"/>
              </a:xfrm>
              <a:prstGeom prst="ellipse">
                <a:avLst/>
              </a:prstGeom>
              <a:solidFill>
                <a:srgbClr val="2C649F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ABB47C-B701-D2C7-3D76-F98694C1FE55}"/>
                  </a:ext>
                </a:extLst>
              </p:cNvPr>
              <p:cNvGrpSpPr/>
              <p:nvPr/>
            </p:nvGrpSpPr>
            <p:grpSpPr>
              <a:xfrm>
                <a:off x="1916415" y="4202397"/>
                <a:ext cx="648366" cy="939852"/>
                <a:chOff x="3380014" y="1191986"/>
                <a:chExt cx="489857" cy="710083"/>
              </a:xfrm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" name="Donut 13">
                  <a:extLst>
                    <a:ext uri="{FF2B5EF4-FFF2-40B4-BE49-F238E27FC236}">
                      <a16:creationId xmlns:a16="http://schemas.microsoft.com/office/drawing/2014/main" id="{D5407874-D333-8231-C273-F29E7993555E}"/>
                    </a:ext>
                  </a:extLst>
                </p:cNvPr>
                <p:cNvSpPr/>
                <p:nvPr/>
              </p:nvSpPr>
              <p:spPr>
                <a:xfrm>
                  <a:off x="3380014" y="1191986"/>
                  <a:ext cx="489857" cy="489857"/>
                </a:xfrm>
                <a:prstGeom prst="donut">
                  <a:avLst>
                    <a:gd name="adj" fmla="val 3049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Triangle 6">
                  <a:extLst>
                    <a:ext uri="{FF2B5EF4-FFF2-40B4-BE49-F238E27FC236}">
                      <a16:creationId xmlns:a16="http://schemas.microsoft.com/office/drawing/2014/main" id="{A211AAB9-626D-CCF5-F1D6-C8F0AF6037DF}"/>
                    </a:ext>
                  </a:extLst>
                </p:cNvPr>
                <p:cNvSpPr/>
                <p:nvPr/>
              </p:nvSpPr>
              <p:spPr>
                <a:xfrm rot="10800000">
                  <a:off x="3413124" y="1560423"/>
                  <a:ext cx="425451" cy="341646"/>
                </a:xfrm>
                <a:custGeom>
                  <a:avLst/>
                  <a:gdLst>
                    <a:gd name="connsiteX0" fmla="*/ 0 w 489857"/>
                    <a:gd name="connsiteY0" fmla="*/ 341644 h 341644"/>
                    <a:gd name="connsiteX1" fmla="*/ 244929 w 489857"/>
                    <a:gd name="connsiteY1" fmla="*/ 0 h 341644"/>
                    <a:gd name="connsiteX2" fmla="*/ 489857 w 489857"/>
                    <a:gd name="connsiteY2" fmla="*/ 341644 h 341644"/>
                    <a:gd name="connsiteX3" fmla="*/ 0 w 489857"/>
                    <a:gd name="connsiteY3" fmla="*/ 341644 h 341644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5"/>
                    <a:gd name="connsiteX1" fmla="*/ 244929 w 489857"/>
                    <a:gd name="connsiteY1" fmla="*/ 0 h 341645"/>
                    <a:gd name="connsiteX2" fmla="*/ 489857 w 489857"/>
                    <a:gd name="connsiteY2" fmla="*/ 341644 h 341645"/>
                    <a:gd name="connsiteX3" fmla="*/ 250370 w 489857"/>
                    <a:gd name="connsiteY3" fmla="*/ 200269 h 341645"/>
                    <a:gd name="connsiteX4" fmla="*/ 0 w 489857"/>
                    <a:gd name="connsiteY4" fmla="*/ 341644 h 341645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0370 w 489857"/>
                    <a:gd name="connsiteY3" fmla="*/ 266944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0370 w 489857"/>
                    <a:gd name="connsiteY3" fmla="*/ 266944 h 341646"/>
                    <a:gd name="connsiteX4" fmla="*/ 0 w 489857"/>
                    <a:gd name="connsiteY4" fmla="*/ 341644 h 341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9857" h="341646">
                      <a:moveTo>
                        <a:pt x="0" y="341644"/>
                      </a:moveTo>
                      <a:lnTo>
                        <a:pt x="244929" y="0"/>
                      </a:lnTo>
                      <a:lnTo>
                        <a:pt x="489857" y="341644"/>
                      </a:lnTo>
                      <a:cubicBezTo>
                        <a:pt x="410028" y="342144"/>
                        <a:pt x="250824" y="253744"/>
                        <a:pt x="250370" y="266944"/>
                      </a:cubicBezTo>
                      <a:cubicBezTo>
                        <a:pt x="251580" y="271736"/>
                        <a:pt x="84515" y="317802"/>
                        <a:pt x="0" y="34164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6D1E6C-AA48-3EF2-D692-EB28434E9AEE}"/>
                </a:ext>
              </a:extLst>
            </p:cNvPr>
            <p:cNvSpPr txBox="1"/>
            <p:nvPr/>
          </p:nvSpPr>
          <p:spPr>
            <a:xfrm rot="21104757">
              <a:off x="2001625" y="2309980"/>
              <a:ext cx="294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90500">
                      <a:srgbClr val="A91D6E"/>
                    </a:glow>
                  </a:effectLst>
                  <a:latin typeface="Montserrat Black" pitchFamily="2" charset="77"/>
                </a:rPr>
                <a:t>Peter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90500">
                    <a:srgbClr val="A91D6E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BEC39FA-937C-389B-D01C-77B28EFEB9A2}"/>
              </a:ext>
            </a:extLst>
          </p:cNvPr>
          <p:cNvSpPr txBox="1"/>
          <p:nvPr/>
        </p:nvSpPr>
        <p:spPr>
          <a:xfrm rot="21170570">
            <a:off x="1818202" y="3321744"/>
            <a:ext cx="294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69863"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itchFamily="2" charset="77"/>
              </a:rPr>
              <a:t>Changed Forever</a:t>
            </a:r>
          </a:p>
          <a:p>
            <a:pPr marL="176213" indent="-169863"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itchFamily="2" charset="77"/>
              </a:rPr>
              <a:t>Failures and Victories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780CA2-7D6A-9999-42B1-A0FF60970A80}"/>
              </a:ext>
            </a:extLst>
          </p:cNvPr>
          <p:cNvGrpSpPr/>
          <p:nvPr/>
        </p:nvGrpSpPr>
        <p:grpSpPr>
          <a:xfrm>
            <a:off x="560694" y="4809523"/>
            <a:ext cx="3651754" cy="1256479"/>
            <a:chOff x="6107822" y="916624"/>
            <a:chExt cx="3651754" cy="125647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85F7BE-F1EB-166C-B6A7-DBA82922039E}"/>
                </a:ext>
              </a:extLst>
            </p:cNvPr>
            <p:cNvGrpSpPr/>
            <p:nvPr/>
          </p:nvGrpSpPr>
          <p:grpSpPr>
            <a:xfrm>
              <a:off x="6107822" y="1002356"/>
              <a:ext cx="1170747" cy="1170747"/>
              <a:chOff x="6506582" y="930226"/>
              <a:chExt cx="1170747" cy="117074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23117D3-AD76-5724-5BC0-C0AA132B1B94}"/>
                  </a:ext>
                </a:extLst>
              </p:cNvPr>
              <p:cNvSpPr/>
              <p:nvPr/>
            </p:nvSpPr>
            <p:spPr>
              <a:xfrm rot="21104757">
                <a:off x="6506582" y="930226"/>
                <a:ext cx="1170747" cy="1170747"/>
              </a:xfrm>
              <a:prstGeom prst="ellipse">
                <a:avLst/>
              </a:prstGeom>
              <a:solidFill>
                <a:srgbClr val="ED7214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25B738F-8680-CC65-FBF9-502A46F3E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22916" y="1164243"/>
                <a:ext cx="478485" cy="723562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A1F392-9842-3A1F-A27C-6C5CAC713F95}"/>
                </a:ext>
              </a:extLst>
            </p:cNvPr>
            <p:cNvSpPr txBox="1"/>
            <p:nvPr/>
          </p:nvSpPr>
          <p:spPr>
            <a:xfrm rot="21104757">
              <a:off x="6965193" y="916624"/>
              <a:ext cx="2794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65100">
                      <a:srgbClr val="D73E2E"/>
                    </a:glow>
                  </a:effectLst>
                  <a:latin typeface="Montserrat Black" pitchFamily="2" charset="77"/>
                </a:rPr>
                <a:t>John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65100">
                    <a:srgbClr val="D73E2E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985C0F7-377F-F397-2D01-8007AF5B267B}"/>
              </a:ext>
            </a:extLst>
          </p:cNvPr>
          <p:cNvSpPr txBox="1"/>
          <p:nvPr/>
        </p:nvSpPr>
        <p:spPr>
          <a:xfrm rot="21170570">
            <a:off x="1564495" y="5600822"/>
            <a:ext cx="294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69863"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itchFamily="2" charset="77"/>
              </a:rPr>
              <a:t>A Devoted Follower</a:t>
            </a:r>
          </a:p>
          <a:p>
            <a:pPr marL="176213" indent="-169863"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itchFamily="2" charset="77"/>
              </a:rPr>
              <a:t>Looking Forward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118D94-E8D0-2A6D-1B67-C8A5C07B3BC0}"/>
              </a:ext>
            </a:extLst>
          </p:cNvPr>
          <p:cNvGrpSpPr/>
          <p:nvPr/>
        </p:nvGrpSpPr>
        <p:grpSpPr>
          <a:xfrm>
            <a:off x="7532246" y="663218"/>
            <a:ext cx="3692192" cy="1251142"/>
            <a:chOff x="6107822" y="921961"/>
            <a:chExt cx="3692192" cy="125114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D3CAB2-1C33-2234-A45F-A67AF5D84C4F}"/>
                </a:ext>
              </a:extLst>
            </p:cNvPr>
            <p:cNvGrpSpPr/>
            <p:nvPr/>
          </p:nvGrpSpPr>
          <p:grpSpPr>
            <a:xfrm>
              <a:off x="6107822" y="1002356"/>
              <a:ext cx="1170747" cy="1170747"/>
              <a:chOff x="6506582" y="930226"/>
              <a:chExt cx="1170747" cy="117074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009BBDC-C820-88F2-D139-98EA6E0960B0}"/>
                  </a:ext>
                </a:extLst>
              </p:cNvPr>
              <p:cNvSpPr/>
              <p:nvPr/>
            </p:nvSpPr>
            <p:spPr>
              <a:xfrm rot="21104757">
                <a:off x="6506582" y="930226"/>
                <a:ext cx="1170747" cy="1170747"/>
              </a:xfrm>
              <a:prstGeom prst="ellipse">
                <a:avLst/>
              </a:prstGeom>
              <a:solidFill>
                <a:srgbClr val="764080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FD352BA-0091-3B86-3C87-4F29E34D3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54344">
                <a:off x="6831658" y="1107745"/>
                <a:ext cx="521960" cy="795918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B96173-707B-24B5-4D12-BC69F09CFE9E}"/>
                </a:ext>
              </a:extLst>
            </p:cNvPr>
            <p:cNvSpPr txBox="1"/>
            <p:nvPr/>
          </p:nvSpPr>
          <p:spPr>
            <a:xfrm rot="21104757">
              <a:off x="6972769" y="921961"/>
              <a:ext cx="28272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65100">
                      <a:schemeClr val="accent1"/>
                    </a:glow>
                  </a:effectLst>
                  <a:latin typeface="Montserrat Black" pitchFamily="2" charset="77"/>
                </a:rPr>
                <a:t>Judas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65100">
                    <a:schemeClr val="accent1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95908FB-5192-BD86-6D3F-DF58C7D03422}"/>
              </a:ext>
            </a:extLst>
          </p:cNvPr>
          <p:cNvSpPr txBox="1"/>
          <p:nvPr/>
        </p:nvSpPr>
        <p:spPr>
          <a:xfrm rot="21170570">
            <a:off x="8524475" y="1472575"/>
            <a:ext cx="294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69863"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itchFamily="2" charset="77"/>
              </a:rPr>
              <a:t>Pretending To Follow</a:t>
            </a:r>
          </a:p>
          <a:p>
            <a:pPr marL="176213" indent="-169863"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itchFamily="2" charset="77"/>
              </a:rPr>
              <a:t>On The Road To Ruin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5889DC-FE7D-E03F-7885-76A03926E2BB}"/>
              </a:ext>
            </a:extLst>
          </p:cNvPr>
          <p:cNvGrpSpPr/>
          <p:nvPr/>
        </p:nvGrpSpPr>
        <p:grpSpPr>
          <a:xfrm>
            <a:off x="7246963" y="2544532"/>
            <a:ext cx="4750965" cy="1347214"/>
            <a:chOff x="6107822" y="825889"/>
            <a:chExt cx="4750965" cy="134721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73F4D00-F6F9-93F3-1E1C-BD28F4A12AE7}"/>
                </a:ext>
              </a:extLst>
            </p:cNvPr>
            <p:cNvGrpSpPr/>
            <p:nvPr/>
          </p:nvGrpSpPr>
          <p:grpSpPr>
            <a:xfrm>
              <a:off x="6107822" y="1002356"/>
              <a:ext cx="1170747" cy="1170747"/>
              <a:chOff x="6506582" y="930226"/>
              <a:chExt cx="1170747" cy="1170747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C2BA046-A21B-5066-5BEC-48178091DD6F}"/>
                  </a:ext>
                </a:extLst>
              </p:cNvPr>
              <p:cNvSpPr/>
              <p:nvPr/>
            </p:nvSpPr>
            <p:spPr>
              <a:xfrm rot="21104757">
                <a:off x="6506582" y="930226"/>
                <a:ext cx="1170747" cy="1170747"/>
              </a:xfrm>
              <a:prstGeom prst="ellipse">
                <a:avLst/>
              </a:prstGeom>
              <a:solidFill>
                <a:schemeClr val="accent6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8E80D36-1E6E-3C94-95EB-7F3DEAFB0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0780737">
                <a:off x="6805428" y="961007"/>
                <a:ext cx="446993" cy="1039460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183906-8763-54AB-2140-2DC71FC23CA7}"/>
                </a:ext>
              </a:extLst>
            </p:cNvPr>
            <p:cNvSpPr txBox="1"/>
            <p:nvPr/>
          </p:nvSpPr>
          <p:spPr>
            <a:xfrm rot="21104757">
              <a:off x="6895901" y="825889"/>
              <a:ext cx="39628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65100">
                      <a:schemeClr val="accent1"/>
                    </a:glow>
                  </a:effectLst>
                  <a:latin typeface="Montserrat Black" pitchFamily="2" charset="77"/>
                </a:rPr>
                <a:t>Andrew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65100">
                    <a:schemeClr val="accent1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3F63318-5CB2-36A7-28D0-1AAC7D9AFCED}"/>
              </a:ext>
            </a:extLst>
          </p:cNvPr>
          <p:cNvSpPr txBox="1"/>
          <p:nvPr/>
        </p:nvSpPr>
        <p:spPr>
          <a:xfrm rot="21170570">
            <a:off x="8245461" y="3429007"/>
            <a:ext cx="333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69863"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itchFamily="2" charset="77"/>
              </a:rPr>
              <a:t>Bringing Others To Jesus</a:t>
            </a:r>
          </a:p>
          <a:p>
            <a:pPr marL="176213" indent="-169863"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itchFamily="2" charset="77"/>
              </a:rPr>
              <a:t>Sharing The Message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FB43331-20AD-3274-92EE-59C59BA24473}"/>
              </a:ext>
            </a:extLst>
          </p:cNvPr>
          <p:cNvGrpSpPr/>
          <p:nvPr/>
        </p:nvGrpSpPr>
        <p:grpSpPr>
          <a:xfrm>
            <a:off x="7854268" y="4613720"/>
            <a:ext cx="3460704" cy="1240457"/>
            <a:chOff x="6107822" y="932646"/>
            <a:chExt cx="3460704" cy="124045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80260A9-5BF5-291B-56BA-158EA97CE53E}"/>
                </a:ext>
              </a:extLst>
            </p:cNvPr>
            <p:cNvGrpSpPr/>
            <p:nvPr/>
          </p:nvGrpSpPr>
          <p:grpSpPr>
            <a:xfrm>
              <a:off x="6107822" y="1002356"/>
              <a:ext cx="1170747" cy="1170747"/>
              <a:chOff x="6506582" y="930226"/>
              <a:chExt cx="1170747" cy="117074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AF16ACA-CDF2-7A77-F612-EDA833681B89}"/>
                  </a:ext>
                </a:extLst>
              </p:cNvPr>
              <p:cNvSpPr/>
              <p:nvPr/>
            </p:nvSpPr>
            <p:spPr>
              <a:xfrm rot="21104757">
                <a:off x="6506582" y="930226"/>
                <a:ext cx="1170747" cy="1170747"/>
              </a:xfrm>
              <a:prstGeom prst="ellipse">
                <a:avLst/>
              </a:prstGeom>
              <a:solidFill>
                <a:srgbClr val="A91D6E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FF399AE-0677-8D90-B23F-83F2E4E5C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154344">
                <a:off x="6660801" y="1296984"/>
                <a:ext cx="863675" cy="417443"/>
              </a:xfrm>
              <a:prstGeom prst="rect">
                <a:avLst/>
              </a:prstGeom>
              <a:effectLst>
                <a:outerShdw blurRad="76200" dist="25400" dir="2700000" algn="tl" rotWithShape="0">
                  <a:prstClr val="black">
                    <a:alpha val="15183"/>
                  </a:prstClr>
                </a:outerShdw>
              </a:effectLst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F69CD8-2A15-16E1-99D1-9518D50EF0A5}"/>
                </a:ext>
              </a:extLst>
            </p:cNvPr>
            <p:cNvSpPr txBox="1"/>
            <p:nvPr/>
          </p:nvSpPr>
          <p:spPr>
            <a:xfrm rot="21104757">
              <a:off x="6997346" y="932646"/>
              <a:ext cx="2571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65100">
                      <a:schemeClr val="accent6"/>
                    </a:glow>
                  </a:effectLst>
                  <a:latin typeface="Montserrat Black" pitchFamily="2" charset="77"/>
                </a:rPr>
                <a:t>Mary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65100">
                    <a:schemeClr val="accent6"/>
                  </a:glow>
                </a:effectLst>
                <a:latin typeface="Montserrat Black" pitchFamily="2" charset="77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A42E84D-1E01-E865-113B-C8F9DA0348A2}"/>
              </a:ext>
            </a:extLst>
          </p:cNvPr>
          <p:cNvSpPr txBox="1"/>
          <p:nvPr/>
        </p:nvSpPr>
        <p:spPr>
          <a:xfrm rot="21170570">
            <a:off x="8844934" y="5374813"/>
            <a:ext cx="333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69863"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itchFamily="2" charset="77"/>
              </a:rPr>
              <a:t>Freed From Sin</a:t>
            </a:r>
          </a:p>
          <a:p>
            <a:pPr marL="176213" indent="-169863">
              <a:buFont typeface="Arial" panose="020B0604020202020204" pitchFamily="34" charset="0"/>
              <a:buChar char="•"/>
            </a:pPr>
            <a:r>
              <a:rPr lang="en-US" dirty="0">
                <a:latin typeface="Montserrat Medium" pitchFamily="2" charset="77"/>
              </a:rPr>
              <a:t>Empowered To Serve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43D44C-A095-2F10-3B42-28A77FA4B77F}"/>
              </a:ext>
            </a:extLst>
          </p:cNvPr>
          <p:cNvGrpSpPr/>
          <p:nvPr/>
        </p:nvGrpSpPr>
        <p:grpSpPr>
          <a:xfrm>
            <a:off x="4593842" y="3419871"/>
            <a:ext cx="2505047" cy="2505047"/>
            <a:chOff x="4593842" y="3419871"/>
            <a:chExt cx="2505047" cy="250504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ED6278D-C99F-EB7D-E628-9EF339F2E98B}"/>
                </a:ext>
              </a:extLst>
            </p:cNvPr>
            <p:cNvSpPr/>
            <p:nvPr/>
          </p:nvSpPr>
          <p:spPr>
            <a:xfrm>
              <a:off x="4593842" y="3419871"/>
              <a:ext cx="2505047" cy="2505047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85000">
                  <a:srgbClr val="7CC0E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28EDC8A-396B-4AEB-8321-6D17C6766AAE}"/>
                </a:ext>
              </a:extLst>
            </p:cNvPr>
            <p:cNvSpPr/>
            <p:nvPr/>
          </p:nvSpPr>
          <p:spPr>
            <a:xfrm>
              <a:off x="4892997" y="3719026"/>
              <a:ext cx="1906738" cy="190673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85000">
                  <a:srgbClr val="7CC0E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6604E8D-B86B-5737-2F50-9DEBA672F956}"/>
                </a:ext>
              </a:extLst>
            </p:cNvPr>
            <p:cNvSpPr txBox="1"/>
            <p:nvPr/>
          </p:nvSpPr>
          <p:spPr>
            <a:xfrm rot="21104757">
              <a:off x="4650094" y="3774924"/>
              <a:ext cx="243613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-15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65100">
                      <a:srgbClr val="7030A0"/>
                    </a:glow>
                  </a:effectLst>
                  <a:latin typeface="Montserrat Black" pitchFamily="2" charset="77"/>
                </a:rPr>
                <a:t>Being a true follower</a:t>
              </a:r>
              <a:endParaRPr lang="en-US" sz="7200" b="1" spc="-150" dirty="0">
                <a:ln w="31750" cap="rnd">
                  <a:noFill/>
                </a:ln>
                <a:solidFill>
                  <a:schemeClr val="bg1"/>
                </a:solidFill>
                <a:effectLst>
                  <a:glow rad="165100">
                    <a:srgbClr val="7030A0"/>
                  </a:glow>
                </a:effectLst>
                <a:latin typeface="Montserrat Black" pitchFamily="2" charset="77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A3BF4F5-C87A-F104-9738-A23659EF7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4229">
            <a:off x="5090346" y="493147"/>
            <a:ext cx="1619287" cy="155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76C7F-0A81-1BD4-4B16-77CB40850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8ABFA0-1882-9AD2-084E-109432EA4036}"/>
              </a:ext>
            </a:extLst>
          </p:cNvPr>
          <p:cNvSpPr txBox="1"/>
          <p:nvPr/>
        </p:nvSpPr>
        <p:spPr>
          <a:xfrm>
            <a:off x="110063" y="6536265"/>
            <a:ext cx="87968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alpha val="35790"/>
                  </a:schemeClr>
                </a:solidFill>
                <a:latin typeface="Raleway Medium" pitchFamily="2" charset="77"/>
              </a:rPr>
              <a:t>Copyright 2023 © Child Evangelism Fellowship of Europe.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9754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DBBA44-E05D-1785-2096-A1E07143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1FADA8-7D7C-934E-59C6-0B65D54B21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329" y="617454"/>
            <a:ext cx="5623090" cy="5623090"/>
          </a:xfrm>
          <a:prstGeom prst="ellipse">
            <a:avLst/>
          </a:prstGeom>
          <a:ln w="254000">
            <a:solidFill>
              <a:srgbClr val="764080"/>
            </a:solidFill>
          </a:ln>
          <a:effectLst>
            <a:outerShdw blurRad="186114" dist="38100" dir="2700000" algn="tl" rotWithShape="0">
              <a:prstClr val="black">
                <a:alpha val="61544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759A3E-FC3A-ED1F-4D4C-7EAC715FD28F}"/>
              </a:ext>
            </a:extLst>
          </p:cNvPr>
          <p:cNvSpPr txBox="1"/>
          <p:nvPr/>
        </p:nvSpPr>
        <p:spPr>
          <a:xfrm rot="21145754">
            <a:off x="168812" y="2388555"/>
            <a:ext cx="5618376" cy="2934329"/>
          </a:xfrm>
          <a:prstGeom prst="rect">
            <a:avLst/>
          </a:prstGeom>
          <a:noFill/>
          <a:effectLst>
            <a:outerShdw blurRad="161682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1500" b="1" i="1" spc="-300" dirty="0">
                <a:solidFill>
                  <a:schemeClr val="bg1"/>
                </a:solidFill>
                <a:latin typeface="Montserrat Black" pitchFamily="2" charset="77"/>
              </a:rPr>
              <a:t>WHO</a:t>
            </a:r>
          </a:p>
          <a:p>
            <a:pPr algn="r">
              <a:lnSpc>
                <a:spcPct val="80000"/>
              </a:lnSpc>
            </a:pPr>
            <a:r>
              <a:rPr lang="en-US" sz="11500" b="1" i="1" spc="-300" dirty="0">
                <a:solidFill>
                  <a:schemeClr val="bg1"/>
                </a:solidFill>
                <a:latin typeface="Montserrat Black" pitchFamily="2" charset="77"/>
              </a:rPr>
              <a:t>AM 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63F0E-CBDD-C108-A905-C0067A6F2538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2</a:t>
            </a:r>
          </a:p>
        </p:txBody>
      </p:sp>
    </p:spTree>
    <p:extLst>
      <p:ext uri="{BB962C8B-B14F-4D97-AF65-F5344CB8AC3E}">
        <p14:creationId xmlns:p14="http://schemas.microsoft.com/office/powerpoint/2010/main" val="1279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873C37-6634-41F3-EA31-656F511C8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" y="-409222"/>
            <a:ext cx="12189450" cy="7676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722A53-CB54-C41E-ECD5-3821E65ACB9C}"/>
              </a:ext>
            </a:extLst>
          </p:cNvPr>
          <p:cNvSpPr txBox="1"/>
          <p:nvPr/>
        </p:nvSpPr>
        <p:spPr>
          <a:xfrm rot="21301235">
            <a:off x="1002199" y="1742410"/>
            <a:ext cx="1673546" cy="723275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bIns="91440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His birth</a:t>
            </a:r>
          </a:p>
          <a:p>
            <a:pPr algn="ctr"/>
            <a:r>
              <a:rPr lang="en-US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PSALM 51:5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246972-22AE-3538-9C63-3691466AF5B0}"/>
              </a:ext>
            </a:extLst>
          </p:cNvPr>
          <p:cNvGrpSpPr/>
          <p:nvPr/>
        </p:nvGrpSpPr>
        <p:grpSpPr>
          <a:xfrm>
            <a:off x="1616528" y="2429008"/>
            <a:ext cx="489857" cy="710083"/>
            <a:chOff x="3380014" y="1191986"/>
            <a:chExt cx="489857" cy="710083"/>
          </a:xfrm>
        </p:grpSpPr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4F134E38-1353-3A7E-00AC-6703DC3B20C6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37DAC3B3-E615-4801-1DD6-0914B9CD0ADF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27B7C5-D1AF-E967-05DB-EF853B5ADF36}"/>
              </a:ext>
            </a:extLst>
          </p:cNvPr>
          <p:cNvSpPr txBox="1"/>
          <p:nvPr/>
        </p:nvSpPr>
        <p:spPr>
          <a:xfrm rot="21320949">
            <a:off x="3346300" y="1005204"/>
            <a:ext cx="2007044" cy="815608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tIns="137160" bIns="91440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Meets Jesus</a:t>
            </a:r>
          </a:p>
          <a:p>
            <a:pPr algn="ctr"/>
            <a:r>
              <a:rPr lang="en-US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JOHN 1:41-42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0526F2-41C1-FA8C-858D-F6F997E343E1}"/>
              </a:ext>
            </a:extLst>
          </p:cNvPr>
          <p:cNvGrpSpPr/>
          <p:nvPr/>
        </p:nvGrpSpPr>
        <p:grpSpPr>
          <a:xfrm>
            <a:off x="4082409" y="386953"/>
            <a:ext cx="489857" cy="710083"/>
            <a:chOff x="3380014" y="1191986"/>
            <a:chExt cx="489857" cy="710083"/>
          </a:xfrm>
        </p:grpSpPr>
        <p:sp>
          <p:nvSpPr>
            <p:cNvPr id="11" name="Donut 10">
              <a:extLst>
                <a:ext uri="{FF2B5EF4-FFF2-40B4-BE49-F238E27FC236}">
                  <a16:creationId xmlns:a16="http://schemas.microsoft.com/office/drawing/2014/main" id="{B36C013F-60EF-053B-A0EB-3557F536E73D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riangle 6">
              <a:extLst>
                <a:ext uri="{FF2B5EF4-FFF2-40B4-BE49-F238E27FC236}">
                  <a16:creationId xmlns:a16="http://schemas.microsoft.com/office/drawing/2014/main" id="{626109EC-D27A-B8CD-0FDA-338C3354C79B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F7C8B9D-DABB-0836-F769-9A9E4C11A892}"/>
              </a:ext>
            </a:extLst>
          </p:cNvPr>
          <p:cNvSpPr txBox="1"/>
          <p:nvPr/>
        </p:nvSpPr>
        <p:spPr>
          <a:xfrm rot="21301235">
            <a:off x="5568758" y="723080"/>
            <a:ext cx="1759380" cy="723275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bIns="91440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Weak faith</a:t>
            </a:r>
          </a:p>
          <a:p>
            <a:pPr algn="ctr"/>
            <a:r>
              <a:rPr lang="en-US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Matthew 14:22-32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9121FF-DC83-833E-F793-514AC3BCEFBE}"/>
              </a:ext>
            </a:extLst>
          </p:cNvPr>
          <p:cNvGrpSpPr/>
          <p:nvPr/>
        </p:nvGrpSpPr>
        <p:grpSpPr>
          <a:xfrm>
            <a:off x="6233499" y="1409678"/>
            <a:ext cx="489857" cy="710083"/>
            <a:chOff x="3380014" y="1191986"/>
            <a:chExt cx="489857" cy="710083"/>
          </a:xfrm>
        </p:grpSpPr>
        <p:sp>
          <p:nvSpPr>
            <p:cNvPr id="15" name="Donut 14">
              <a:extLst>
                <a:ext uri="{FF2B5EF4-FFF2-40B4-BE49-F238E27FC236}">
                  <a16:creationId xmlns:a16="http://schemas.microsoft.com/office/drawing/2014/main" id="{07E60C96-5EAF-3FBF-AE9D-1C45AC877DE2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riangle 6">
              <a:extLst>
                <a:ext uri="{FF2B5EF4-FFF2-40B4-BE49-F238E27FC236}">
                  <a16:creationId xmlns:a16="http://schemas.microsoft.com/office/drawing/2014/main" id="{171D631F-41D3-A69B-8F82-8FE9AB8F2453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2FDA10B-2267-C5F5-9ECF-12E76DF72573}"/>
              </a:ext>
            </a:extLst>
          </p:cNvPr>
          <p:cNvSpPr txBox="1"/>
          <p:nvPr/>
        </p:nvSpPr>
        <p:spPr>
          <a:xfrm rot="21320949">
            <a:off x="8073747" y="1068672"/>
            <a:ext cx="1921002" cy="1123384"/>
          </a:xfrm>
          <a:prstGeom prst="rect">
            <a:avLst/>
          </a:prstGeom>
          <a:noFill/>
          <a:ln w="15875">
            <a:solidFill>
              <a:schemeClr val="bg1"/>
            </a:solidFill>
          </a:ln>
          <a:effectLst/>
        </p:spPr>
        <p:txBody>
          <a:bodyPr wrap="square" tIns="137160" bIns="91440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Montserrat ExtraBold" pitchFamily="2" charset="77"/>
              </a:rPr>
              <a:t>Profession of faith</a:t>
            </a:r>
          </a:p>
          <a:p>
            <a:pPr algn="ctr"/>
            <a:r>
              <a:rPr lang="en-US" dirty="0">
                <a:effectLst>
                  <a:glow rad="114300">
                    <a:schemeClr val="bg1">
                      <a:alpha val="24000"/>
                    </a:schemeClr>
                  </a:glow>
                </a:effectLst>
                <a:latin typeface="Oswald Light" pitchFamily="2" charset="77"/>
              </a:rPr>
              <a:t>Matthew 16:13-17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27E504-1FAD-AF57-D5A7-878DF857D98E}"/>
              </a:ext>
            </a:extLst>
          </p:cNvPr>
          <p:cNvGrpSpPr/>
          <p:nvPr/>
        </p:nvGrpSpPr>
        <p:grpSpPr>
          <a:xfrm>
            <a:off x="8766835" y="469399"/>
            <a:ext cx="489857" cy="710083"/>
            <a:chOff x="3380014" y="1191986"/>
            <a:chExt cx="489857" cy="710083"/>
          </a:xfrm>
        </p:grpSpPr>
        <p:sp>
          <p:nvSpPr>
            <p:cNvPr id="19" name="Donut 18">
              <a:extLst>
                <a:ext uri="{FF2B5EF4-FFF2-40B4-BE49-F238E27FC236}">
                  <a16:creationId xmlns:a16="http://schemas.microsoft.com/office/drawing/2014/main" id="{FBF32EA3-C31D-E2EB-FB88-4C20F03E9C7D}"/>
                </a:ext>
              </a:extLst>
            </p:cNvPr>
            <p:cNvSpPr/>
            <p:nvPr/>
          </p:nvSpPr>
          <p:spPr>
            <a:xfrm>
              <a:off x="3380014" y="1191986"/>
              <a:ext cx="489857" cy="489857"/>
            </a:xfrm>
            <a:prstGeom prst="donut">
              <a:avLst>
                <a:gd name="adj" fmla="val 3049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riangle 6">
              <a:extLst>
                <a:ext uri="{FF2B5EF4-FFF2-40B4-BE49-F238E27FC236}">
                  <a16:creationId xmlns:a16="http://schemas.microsoft.com/office/drawing/2014/main" id="{E479B21B-E11F-170F-D0D0-2346B1AE38B2}"/>
                </a:ext>
              </a:extLst>
            </p:cNvPr>
            <p:cNvSpPr/>
            <p:nvPr/>
          </p:nvSpPr>
          <p:spPr>
            <a:xfrm rot="10800000">
              <a:off x="3413124" y="1560423"/>
              <a:ext cx="425451" cy="341646"/>
            </a:xfrm>
            <a:custGeom>
              <a:avLst/>
              <a:gdLst>
                <a:gd name="connsiteX0" fmla="*/ 0 w 489857"/>
                <a:gd name="connsiteY0" fmla="*/ 341644 h 341644"/>
                <a:gd name="connsiteX1" fmla="*/ 244929 w 489857"/>
                <a:gd name="connsiteY1" fmla="*/ 0 h 341644"/>
                <a:gd name="connsiteX2" fmla="*/ 489857 w 489857"/>
                <a:gd name="connsiteY2" fmla="*/ 341644 h 341644"/>
                <a:gd name="connsiteX3" fmla="*/ 0 w 489857"/>
                <a:gd name="connsiteY3" fmla="*/ 341644 h 341644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3545 w 489857"/>
                <a:gd name="connsiteY3" fmla="*/ 270119 h 341646"/>
                <a:gd name="connsiteX4" fmla="*/ 0 w 489857"/>
                <a:gd name="connsiteY4" fmla="*/ 341644 h 341646"/>
                <a:gd name="connsiteX0" fmla="*/ 0 w 489857"/>
                <a:gd name="connsiteY0" fmla="*/ 341644 h 341645"/>
                <a:gd name="connsiteX1" fmla="*/ 244929 w 489857"/>
                <a:gd name="connsiteY1" fmla="*/ 0 h 341645"/>
                <a:gd name="connsiteX2" fmla="*/ 489857 w 489857"/>
                <a:gd name="connsiteY2" fmla="*/ 341644 h 341645"/>
                <a:gd name="connsiteX3" fmla="*/ 250370 w 489857"/>
                <a:gd name="connsiteY3" fmla="*/ 200269 h 341645"/>
                <a:gd name="connsiteX4" fmla="*/ 0 w 489857"/>
                <a:gd name="connsiteY4" fmla="*/ 341644 h 341645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  <a:gd name="connsiteX0" fmla="*/ 0 w 489857"/>
                <a:gd name="connsiteY0" fmla="*/ 341644 h 341646"/>
                <a:gd name="connsiteX1" fmla="*/ 244929 w 489857"/>
                <a:gd name="connsiteY1" fmla="*/ 0 h 341646"/>
                <a:gd name="connsiteX2" fmla="*/ 489857 w 489857"/>
                <a:gd name="connsiteY2" fmla="*/ 341644 h 341646"/>
                <a:gd name="connsiteX3" fmla="*/ 250370 w 489857"/>
                <a:gd name="connsiteY3" fmla="*/ 266944 h 341646"/>
                <a:gd name="connsiteX4" fmla="*/ 0 w 489857"/>
                <a:gd name="connsiteY4" fmla="*/ 341644 h 3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857" h="341646">
                  <a:moveTo>
                    <a:pt x="0" y="341644"/>
                  </a:moveTo>
                  <a:lnTo>
                    <a:pt x="244929" y="0"/>
                  </a:lnTo>
                  <a:lnTo>
                    <a:pt x="489857" y="341644"/>
                  </a:lnTo>
                  <a:cubicBezTo>
                    <a:pt x="410028" y="342144"/>
                    <a:pt x="250824" y="253744"/>
                    <a:pt x="250370" y="266944"/>
                  </a:cubicBezTo>
                  <a:cubicBezTo>
                    <a:pt x="251580" y="271736"/>
                    <a:pt x="84515" y="317802"/>
                    <a:pt x="0" y="341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914E85-7C11-7416-3E62-61FC8F035167}"/>
              </a:ext>
            </a:extLst>
          </p:cNvPr>
          <p:cNvGrpSpPr/>
          <p:nvPr/>
        </p:nvGrpSpPr>
        <p:grpSpPr>
          <a:xfrm rot="21104757">
            <a:off x="925199" y="4524623"/>
            <a:ext cx="5426932" cy="1733388"/>
            <a:chOff x="679421" y="4418327"/>
            <a:chExt cx="5426932" cy="17333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4DB7D00-B233-45BB-B278-EDF51DDB621B}"/>
                </a:ext>
              </a:extLst>
            </p:cNvPr>
            <p:cNvGrpSpPr/>
            <p:nvPr/>
          </p:nvGrpSpPr>
          <p:grpSpPr>
            <a:xfrm>
              <a:off x="679421" y="4452240"/>
              <a:ext cx="1416604" cy="1416604"/>
              <a:chOff x="1532295" y="3939136"/>
              <a:chExt cx="1416604" cy="141660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8FED8B-0F69-A6A1-1FA0-32FBA07BCC35}"/>
                  </a:ext>
                </a:extLst>
              </p:cNvPr>
              <p:cNvSpPr/>
              <p:nvPr/>
            </p:nvSpPr>
            <p:spPr>
              <a:xfrm>
                <a:off x="1532295" y="3939136"/>
                <a:ext cx="1416604" cy="1416604"/>
              </a:xfrm>
              <a:prstGeom prst="ellipse">
                <a:avLst/>
              </a:prstGeom>
              <a:solidFill>
                <a:srgbClr val="2C649F"/>
              </a:solidFill>
              <a:ln w="793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F0749F94-A2E9-3786-3C38-EE7D90CC134A}"/>
                  </a:ext>
                </a:extLst>
              </p:cNvPr>
              <p:cNvGrpSpPr/>
              <p:nvPr/>
            </p:nvGrpSpPr>
            <p:grpSpPr>
              <a:xfrm>
                <a:off x="1916415" y="4202397"/>
                <a:ext cx="648366" cy="939852"/>
                <a:chOff x="3380014" y="1191986"/>
                <a:chExt cx="489857" cy="710083"/>
              </a:xfrm>
              <a:effectLst>
                <a:outerShdw blurRad="1016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Donut 5">
                  <a:extLst>
                    <a:ext uri="{FF2B5EF4-FFF2-40B4-BE49-F238E27FC236}">
                      <a16:creationId xmlns:a16="http://schemas.microsoft.com/office/drawing/2014/main" id="{CACA851B-5110-67EC-820A-F022599219AF}"/>
                    </a:ext>
                  </a:extLst>
                </p:cNvPr>
                <p:cNvSpPr/>
                <p:nvPr/>
              </p:nvSpPr>
              <p:spPr>
                <a:xfrm>
                  <a:off x="3380014" y="1191986"/>
                  <a:ext cx="489857" cy="489857"/>
                </a:xfrm>
                <a:prstGeom prst="donut">
                  <a:avLst>
                    <a:gd name="adj" fmla="val 30492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Triangle 6">
                  <a:extLst>
                    <a:ext uri="{FF2B5EF4-FFF2-40B4-BE49-F238E27FC236}">
                      <a16:creationId xmlns:a16="http://schemas.microsoft.com/office/drawing/2014/main" id="{420E5FF5-5C59-8094-9EB3-4F1082ED49C3}"/>
                    </a:ext>
                  </a:extLst>
                </p:cNvPr>
                <p:cNvSpPr/>
                <p:nvPr/>
              </p:nvSpPr>
              <p:spPr>
                <a:xfrm rot="10800000">
                  <a:off x="3413124" y="1560423"/>
                  <a:ext cx="425451" cy="341646"/>
                </a:xfrm>
                <a:custGeom>
                  <a:avLst/>
                  <a:gdLst>
                    <a:gd name="connsiteX0" fmla="*/ 0 w 489857"/>
                    <a:gd name="connsiteY0" fmla="*/ 341644 h 341644"/>
                    <a:gd name="connsiteX1" fmla="*/ 244929 w 489857"/>
                    <a:gd name="connsiteY1" fmla="*/ 0 h 341644"/>
                    <a:gd name="connsiteX2" fmla="*/ 489857 w 489857"/>
                    <a:gd name="connsiteY2" fmla="*/ 341644 h 341644"/>
                    <a:gd name="connsiteX3" fmla="*/ 0 w 489857"/>
                    <a:gd name="connsiteY3" fmla="*/ 341644 h 341644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3545 w 489857"/>
                    <a:gd name="connsiteY3" fmla="*/ 270119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5"/>
                    <a:gd name="connsiteX1" fmla="*/ 244929 w 489857"/>
                    <a:gd name="connsiteY1" fmla="*/ 0 h 341645"/>
                    <a:gd name="connsiteX2" fmla="*/ 489857 w 489857"/>
                    <a:gd name="connsiteY2" fmla="*/ 341644 h 341645"/>
                    <a:gd name="connsiteX3" fmla="*/ 250370 w 489857"/>
                    <a:gd name="connsiteY3" fmla="*/ 200269 h 341645"/>
                    <a:gd name="connsiteX4" fmla="*/ 0 w 489857"/>
                    <a:gd name="connsiteY4" fmla="*/ 341644 h 341645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0370 w 489857"/>
                    <a:gd name="connsiteY3" fmla="*/ 266944 h 341646"/>
                    <a:gd name="connsiteX4" fmla="*/ 0 w 489857"/>
                    <a:gd name="connsiteY4" fmla="*/ 341644 h 341646"/>
                    <a:gd name="connsiteX0" fmla="*/ 0 w 489857"/>
                    <a:gd name="connsiteY0" fmla="*/ 341644 h 341646"/>
                    <a:gd name="connsiteX1" fmla="*/ 244929 w 489857"/>
                    <a:gd name="connsiteY1" fmla="*/ 0 h 341646"/>
                    <a:gd name="connsiteX2" fmla="*/ 489857 w 489857"/>
                    <a:gd name="connsiteY2" fmla="*/ 341644 h 341646"/>
                    <a:gd name="connsiteX3" fmla="*/ 250370 w 489857"/>
                    <a:gd name="connsiteY3" fmla="*/ 266944 h 341646"/>
                    <a:gd name="connsiteX4" fmla="*/ 0 w 489857"/>
                    <a:gd name="connsiteY4" fmla="*/ 341644 h 341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9857" h="341646">
                      <a:moveTo>
                        <a:pt x="0" y="341644"/>
                      </a:moveTo>
                      <a:lnTo>
                        <a:pt x="244929" y="0"/>
                      </a:lnTo>
                      <a:lnTo>
                        <a:pt x="489857" y="341644"/>
                      </a:lnTo>
                      <a:cubicBezTo>
                        <a:pt x="410028" y="342144"/>
                        <a:pt x="250824" y="253744"/>
                        <a:pt x="250370" y="266944"/>
                      </a:cubicBezTo>
                      <a:cubicBezTo>
                        <a:pt x="251580" y="271736"/>
                        <a:pt x="84515" y="317802"/>
                        <a:pt x="0" y="34164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7B685D-76A0-4BE4-5FF9-D89A6446D94E}"/>
                </a:ext>
              </a:extLst>
            </p:cNvPr>
            <p:cNvSpPr txBox="1"/>
            <p:nvPr/>
          </p:nvSpPr>
          <p:spPr>
            <a:xfrm>
              <a:off x="1851103" y="4418327"/>
              <a:ext cx="42448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pc="-300" dirty="0">
                  <a:ln w="31750" cap="rnd">
                    <a:noFill/>
                  </a:ln>
                  <a:solidFill>
                    <a:schemeClr val="bg1"/>
                  </a:solidFill>
                  <a:effectLst>
                    <a:glow rad="139700">
                      <a:srgbClr val="A91D6E"/>
                    </a:glow>
                  </a:effectLst>
                  <a:latin typeface="Montserrat Black" pitchFamily="2" charset="77"/>
                </a:rPr>
                <a:t>Peter</a:t>
              </a:r>
              <a:endParaRPr lang="en-US" sz="8000" b="1" spc="-300" dirty="0">
                <a:ln w="31750" cap="rnd">
                  <a:noFill/>
                </a:ln>
                <a:solidFill>
                  <a:schemeClr val="bg1"/>
                </a:solidFill>
                <a:effectLst>
                  <a:glow rad="139700">
                    <a:srgbClr val="A91D6E"/>
                  </a:glow>
                </a:effectLst>
                <a:latin typeface="Montserrat Black" pitchFamily="2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A448EC-B9B2-759D-1FA5-17F87983E523}"/>
                </a:ext>
              </a:extLst>
            </p:cNvPr>
            <p:cNvSpPr txBox="1"/>
            <p:nvPr/>
          </p:nvSpPr>
          <p:spPr>
            <a:xfrm>
              <a:off x="1861456" y="5659272"/>
              <a:ext cx="42448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n w="31750" cap="rnd">
                    <a:noFill/>
                  </a:ln>
                  <a:solidFill>
                    <a:srgbClr val="2C649F"/>
                  </a:solidFill>
                  <a:effectLst>
                    <a:glow rad="139700">
                      <a:schemeClr val="bg1"/>
                    </a:glow>
                  </a:effectLst>
                  <a:latin typeface="Montserrat ExtraBold" pitchFamily="2" charset="77"/>
                </a:rPr>
                <a:t>Changed forever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5384009-91B7-50EC-8C97-F3552D76A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471" y="1833534"/>
            <a:ext cx="3089042" cy="4066869"/>
          </a:xfrm>
          <a:prstGeom prst="rect">
            <a:avLst/>
          </a:prstGeom>
        </p:spPr>
      </p:pic>
      <p:sp>
        <p:nvSpPr>
          <p:cNvPr id="31" name="Parallelogram 30">
            <a:extLst>
              <a:ext uri="{FF2B5EF4-FFF2-40B4-BE49-F238E27FC236}">
                <a16:creationId xmlns:a16="http://schemas.microsoft.com/office/drawing/2014/main" id="{1928814B-0171-0C18-6237-E458887B69D7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835B9C-04DB-EB3D-B993-F2AA56041E98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3</a:t>
            </a:r>
          </a:p>
        </p:txBody>
      </p:sp>
    </p:spTree>
    <p:extLst>
      <p:ext uri="{BB962C8B-B14F-4D97-AF65-F5344CB8AC3E}">
        <p14:creationId xmlns:p14="http://schemas.microsoft.com/office/powerpoint/2010/main" val="37744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32696 0.094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15EED-17C9-5CDD-2174-B9C1F7BAB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34DF86-EEF3-9404-5D9F-D41DBFBF6BC6}"/>
              </a:ext>
            </a:extLst>
          </p:cNvPr>
          <p:cNvGrpSpPr/>
          <p:nvPr/>
        </p:nvGrpSpPr>
        <p:grpSpPr>
          <a:xfrm rot="21443485">
            <a:off x="-1374383" y="939798"/>
            <a:ext cx="6760822" cy="861774"/>
            <a:chOff x="-94223" y="1051558"/>
            <a:chExt cx="6760822" cy="8617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7A9500-0297-1223-DA7B-60586430B1EE}"/>
                </a:ext>
              </a:extLst>
            </p:cNvPr>
            <p:cNvSpPr txBox="1"/>
            <p:nvPr/>
          </p:nvSpPr>
          <p:spPr>
            <a:xfrm rot="21295201">
              <a:off x="-94223" y="1051558"/>
              <a:ext cx="6760822" cy="861774"/>
            </a:xfrm>
            <a:prstGeom prst="rect">
              <a:avLst/>
            </a:prstGeom>
            <a:solidFill>
              <a:srgbClr val="002060">
                <a:alpha val="69057"/>
              </a:srgbClr>
            </a:solidFill>
          </p:spPr>
          <p:txBody>
            <a:bodyPr wrap="square" lIns="182880" tIns="91440" rIns="182880" bIns="91440">
              <a:spAutoFit/>
            </a:bodyPr>
            <a:lstStyle/>
            <a:p>
              <a:pPr algn="r"/>
              <a:endParaRPr lang="en-US" sz="4400" dirty="0">
                <a:effectLst/>
                <a:latin typeface="Montserrat" pitchFamily="2" charset="77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E118EC-E345-8195-D636-EF7B01F65BFF}"/>
                </a:ext>
              </a:extLst>
            </p:cNvPr>
            <p:cNvSpPr txBox="1"/>
            <p:nvPr/>
          </p:nvSpPr>
          <p:spPr>
            <a:xfrm rot="21295201">
              <a:off x="637156" y="1143891"/>
              <a:ext cx="5926203" cy="677108"/>
            </a:xfrm>
            <a:prstGeom prst="rect">
              <a:avLst/>
            </a:prstGeom>
            <a:noFill/>
          </p:spPr>
          <p:txBody>
            <a:bodyPr wrap="square" lIns="91440" tIns="0" rIns="91440" bIns="0">
              <a:spAutoFit/>
            </a:bodyPr>
            <a:lstStyle/>
            <a:p>
              <a:pPr algn="r"/>
              <a:r>
                <a:rPr lang="en-US" sz="4400" b="1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Who is </a:t>
              </a:r>
              <a:r>
                <a:rPr lang="en-US" sz="4400" b="1" dirty="0">
                  <a:solidFill>
                    <a:srgbClr val="F2B53E"/>
                  </a:solidFill>
                  <a:effectLst/>
                  <a:latin typeface="Montserrat" pitchFamily="2" charset="77"/>
                </a:rPr>
                <a:t>Jesus?</a:t>
              </a:r>
              <a:endParaRPr lang="en-US" sz="4400" dirty="0">
                <a:effectLst/>
                <a:latin typeface="Montserrat" pitchFamily="2" charset="77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84E6CBF-A7CA-6151-5875-B5172E940320}"/>
              </a:ext>
            </a:extLst>
          </p:cNvPr>
          <p:cNvSpPr/>
          <p:nvPr/>
        </p:nvSpPr>
        <p:spPr>
          <a:xfrm>
            <a:off x="1544320" y="2570480"/>
            <a:ext cx="9103360" cy="2905760"/>
          </a:xfrm>
          <a:prstGeom prst="rect">
            <a:avLst/>
          </a:prstGeom>
          <a:solidFill>
            <a:srgbClr val="002060">
              <a:alpha val="480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B61C53-3A9C-B5D6-FFA1-A2C7605072B8}"/>
              </a:ext>
            </a:extLst>
          </p:cNvPr>
          <p:cNvSpPr/>
          <p:nvPr/>
        </p:nvSpPr>
        <p:spPr>
          <a:xfrm>
            <a:off x="1893052" y="2367280"/>
            <a:ext cx="8368548" cy="33121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1F6A1-0C76-E454-D16F-C3133798C0CB}"/>
              </a:ext>
            </a:extLst>
          </p:cNvPr>
          <p:cNvSpPr txBox="1"/>
          <p:nvPr/>
        </p:nvSpPr>
        <p:spPr>
          <a:xfrm>
            <a:off x="4709160" y="5358403"/>
            <a:ext cx="2773680" cy="461665"/>
          </a:xfrm>
          <a:prstGeom prst="rect">
            <a:avLst/>
          </a:prstGeom>
          <a:solidFill>
            <a:srgbClr val="BD575A"/>
          </a:solidFill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ExtraBold" pitchFamily="2" charset="77"/>
              </a:rPr>
              <a:t>Jehovah’s Witness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F67C71-BFD3-C986-526F-B729167D11BC}"/>
              </a:ext>
            </a:extLst>
          </p:cNvPr>
          <p:cNvSpPr txBox="1"/>
          <p:nvPr/>
        </p:nvSpPr>
        <p:spPr>
          <a:xfrm>
            <a:off x="2265680" y="2992308"/>
            <a:ext cx="76606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/>
                <a:latin typeface="Raleway" pitchFamily="2" charset="77"/>
              </a:rPr>
              <a:t>“Jesus was only a perfect man, not God in flesh. He did not rise from the dead in His physical body, but as a spirit. He did not die on a cross but on a stake.”</a:t>
            </a: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9495B177-778C-1424-BDD3-4EDD4DCAE809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27A27-18F7-423E-A0C9-22B521952344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4</a:t>
            </a:r>
          </a:p>
        </p:txBody>
      </p:sp>
    </p:spTree>
    <p:extLst>
      <p:ext uri="{BB962C8B-B14F-4D97-AF65-F5344CB8AC3E}">
        <p14:creationId xmlns:p14="http://schemas.microsoft.com/office/powerpoint/2010/main" val="19392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15EED-17C9-5CDD-2174-B9C1F7BAB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34DF86-EEF3-9404-5D9F-D41DBFBF6BC6}"/>
              </a:ext>
            </a:extLst>
          </p:cNvPr>
          <p:cNvGrpSpPr/>
          <p:nvPr/>
        </p:nvGrpSpPr>
        <p:grpSpPr>
          <a:xfrm rot="21443485">
            <a:off x="-1374383" y="939798"/>
            <a:ext cx="6760822" cy="861774"/>
            <a:chOff x="-94223" y="1051558"/>
            <a:chExt cx="6760822" cy="8617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7A9500-0297-1223-DA7B-60586430B1EE}"/>
                </a:ext>
              </a:extLst>
            </p:cNvPr>
            <p:cNvSpPr txBox="1"/>
            <p:nvPr/>
          </p:nvSpPr>
          <p:spPr>
            <a:xfrm rot="21295201">
              <a:off x="-94223" y="1051558"/>
              <a:ext cx="6760822" cy="861774"/>
            </a:xfrm>
            <a:prstGeom prst="rect">
              <a:avLst/>
            </a:prstGeom>
            <a:solidFill>
              <a:srgbClr val="002060">
                <a:alpha val="69057"/>
              </a:srgbClr>
            </a:solidFill>
          </p:spPr>
          <p:txBody>
            <a:bodyPr wrap="square" lIns="182880" tIns="91440" rIns="182880" bIns="91440">
              <a:spAutoFit/>
            </a:bodyPr>
            <a:lstStyle/>
            <a:p>
              <a:pPr algn="r"/>
              <a:endParaRPr lang="en-US" sz="4400" dirty="0">
                <a:effectLst/>
                <a:latin typeface="Montserrat" pitchFamily="2" charset="77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E118EC-E345-8195-D636-EF7B01F65BFF}"/>
                </a:ext>
              </a:extLst>
            </p:cNvPr>
            <p:cNvSpPr txBox="1"/>
            <p:nvPr/>
          </p:nvSpPr>
          <p:spPr>
            <a:xfrm rot="21295201">
              <a:off x="637156" y="1143891"/>
              <a:ext cx="5926203" cy="677108"/>
            </a:xfrm>
            <a:prstGeom prst="rect">
              <a:avLst/>
            </a:prstGeom>
            <a:noFill/>
          </p:spPr>
          <p:txBody>
            <a:bodyPr wrap="square" lIns="91440" tIns="0" rIns="91440" bIns="0">
              <a:spAutoFit/>
            </a:bodyPr>
            <a:lstStyle/>
            <a:p>
              <a:pPr algn="r"/>
              <a:r>
                <a:rPr lang="en-US" sz="4400" b="1" dirty="0">
                  <a:solidFill>
                    <a:schemeClr val="bg1"/>
                  </a:solidFill>
                  <a:effectLst/>
                  <a:latin typeface="Montserrat" pitchFamily="2" charset="77"/>
                </a:rPr>
                <a:t>Who is </a:t>
              </a:r>
              <a:r>
                <a:rPr lang="en-US" sz="4400" b="1" dirty="0">
                  <a:solidFill>
                    <a:srgbClr val="F2B53E"/>
                  </a:solidFill>
                  <a:effectLst/>
                  <a:latin typeface="Montserrat" pitchFamily="2" charset="77"/>
                </a:rPr>
                <a:t>Jesus?</a:t>
              </a:r>
              <a:endParaRPr lang="en-US" sz="4400" dirty="0">
                <a:effectLst/>
                <a:latin typeface="Montserrat" pitchFamily="2" charset="77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84E6CBF-A7CA-6151-5875-B5172E940320}"/>
              </a:ext>
            </a:extLst>
          </p:cNvPr>
          <p:cNvSpPr/>
          <p:nvPr/>
        </p:nvSpPr>
        <p:spPr>
          <a:xfrm>
            <a:off x="1544320" y="2570480"/>
            <a:ext cx="9103360" cy="2905760"/>
          </a:xfrm>
          <a:prstGeom prst="rect">
            <a:avLst/>
          </a:prstGeom>
          <a:solidFill>
            <a:srgbClr val="002060">
              <a:alpha val="480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B61C53-3A9C-B5D6-FFA1-A2C7605072B8}"/>
              </a:ext>
            </a:extLst>
          </p:cNvPr>
          <p:cNvSpPr/>
          <p:nvPr/>
        </p:nvSpPr>
        <p:spPr>
          <a:xfrm>
            <a:off x="1893052" y="2367280"/>
            <a:ext cx="8368548" cy="33121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1F6A1-0C76-E454-D16F-C3133798C0CB}"/>
              </a:ext>
            </a:extLst>
          </p:cNvPr>
          <p:cNvSpPr txBox="1"/>
          <p:nvPr/>
        </p:nvSpPr>
        <p:spPr>
          <a:xfrm>
            <a:off x="4709160" y="5358403"/>
            <a:ext cx="277368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lIns="182880" tIns="91440" rIns="182880" bIns="9144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 ExtraBold" pitchFamily="2" charset="77"/>
              </a:rPr>
              <a:t>A Muslim (Islam)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F67C71-BFD3-C986-526F-B729167D11BC}"/>
              </a:ext>
            </a:extLst>
          </p:cNvPr>
          <p:cNvSpPr txBox="1"/>
          <p:nvPr/>
        </p:nvSpPr>
        <p:spPr>
          <a:xfrm>
            <a:off x="2265680" y="3192064"/>
            <a:ext cx="76606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aleway" pitchFamily="2" charset="77"/>
              </a:rPr>
              <a:t>“Jesus was a very great prophet, second only to Muhammad. He is not the Son of God. He was not crucified.”</a:t>
            </a:r>
            <a:endParaRPr lang="en-US" sz="3200" dirty="0">
              <a:solidFill>
                <a:schemeClr val="bg1"/>
              </a:solidFill>
              <a:effectLst/>
              <a:latin typeface="Raleway" pitchFamily="2" charset="77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3602C68-9356-D4A8-204C-7B3C3DF0CE21}"/>
              </a:ext>
            </a:extLst>
          </p:cNvPr>
          <p:cNvSpPr/>
          <p:nvPr/>
        </p:nvSpPr>
        <p:spPr>
          <a:xfrm>
            <a:off x="11164932" y="6437572"/>
            <a:ext cx="1133200" cy="266325"/>
          </a:xfrm>
          <a:prstGeom prst="parallelogram">
            <a:avLst>
              <a:gd name="adj" fmla="val 30263"/>
            </a:avLst>
          </a:prstGeom>
          <a:solidFill>
            <a:srgbClr val="764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E9483B-EB3B-3760-3863-372D7C158B75}"/>
              </a:ext>
            </a:extLst>
          </p:cNvPr>
          <p:cNvSpPr txBox="1"/>
          <p:nvPr/>
        </p:nvSpPr>
        <p:spPr>
          <a:xfrm>
            <a:off x="11164932" y="6453427"/>
            <a:ext cx="910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Oswald Medium" pitchFamily="2" charset="77"/>
              </a:rPr>
              <a:t>Visual 4</a:t>
            </a:r>
          </a:p>
        </p:txBody>
      </p:sp>
    </p:spTree>
    <p:extLst>
      <p:ext uri="{BB962C8B-B14F-4D97-AF65-F5344CB8AC3E}">
        <p14:creationId xmlns:p14="http://schemas.microsoft.com/office/powerpoint/2010/main" val="131111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st">
      <a:majorFont>
        <a:latin typeface="Montserrat"/>
        <a:ea typeface=""/>
        <a:cs typeface=""/>
      </a:majorFont>
      <a:minorFont>
        <a:latin typeface="Lo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9124</TotalTime>
  <Words>1115</Words>
  <Application>Microsoft Macintosh PowerPoint</Application>
  <PresentationFormat>Widescreen</PresentationFormat>
  <Paragraphs>285</Paragraphs>
  <Slides>58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4" baseType="lpstr">
      <vt:lpstr>Arial</vt:lpstr>
      <vt:lpstr>Calibri</vt:lpstr>
      <vt:lpstr>Lora</vt:lpstr>
      <vt:lpstr>LORA ITALIC</vt:lpstr>
      <vt:lpstr>Montserrat</vt:lpstr>
      <vt:lpstr>Montserrat Alternates Black</vt:lpstr>
      <vt:lpstr>Montserrat Black</vt:lpstr>
      <vt:lpstr>Montserrat ExtraBold</vt:lpstr>
      <vt:lpstr>Montserrat Medium</vt:lpstr>
      <vt:lpstr>Oswald</vt:lpstr>
      <vt:lpstr>Oswald Light</vt:lpstr>
      <vt:lpstr>Oswald Medium</vt:lpstr>
      <vt:lpstr>Raleway</vt:lpstr>
      <vt:lpstr>Raleway ExtraBold</vt:lpstr>
      <vt:lpstr>Raleway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Brent Hautle</dc:creator>
  <cp:lastModifiedBy>Andrew McNabb</cp:lastModifiedBy>
  <cp:revision>126</cp:revision>
  <dcterms:created xsi:type="dcterms:W3CDTF">2023-09-18T11:41:17Z</dcterms:created>
  <dcterms:modified xsi:type="dcterms:W3CDTF">2024-04-16T15:18:11Z</dcterms:modified>
</cp:coreProperties>
</file>